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1" r:id="rId2"/>
    <p:sldId id="268" r:id="rId3"/>
    <p:sldId id="289" r:id="rId4"/>
    <p:sldId id="270" r:id="rId5"/>
    <p:sldId id="271" r:id="rId6"/>
    <p:sldId id="275" r:id="rId7"/>
    <p:sldId id="290" r:id="rId8"/>
    <p:sldId id="293" r:id="rId9"/>
    <p:sldId id="288" r:id="rId10"/>
    <p:sldId id="305" r:id="rId11"/>
    <p:sldId id="304" r:id="rId12"/>
    <p:sldId id="292" r:id="rId13"/>
    <p:sldId id="302" r:id="rId14"/>
    <p:sldId id="294" r:id="rId15"/>
    <p:sldId id="297" r:id="rId16"/>
    <p:sldId id="301" r:id="rId17"/>
    <p:sldId id="273" r:id="rId18"/>
    <p:sldId id="303" r:id="rId19"/>
    <p:sldId id="287" r:id="rId20"/>
    <p:sldId id="300" r:id="rId21"/>
    <p:sldId id="295" r:id="rId22"/>
    <p:sldId id="298" r:id="rId23"/>
    <p:sldId id="299" r:id="rId24"/>
  </p:sldIdLst>
  <p:sldSz cx="20105688" cy="11310938"/>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5F7FFD-7652-C53D-BDFD-38D2106759D6}" name="Anders Abelmann" initials="AA" userId="S::Anders.Abelmann@benchmark-risk.com::8136d597-c2a6-4610-a15c-14bbb7aca9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0DBE7"/>
    <a:srgbClr val="2A3551"/>
    <a:srgbClr val="405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741" autoAdjust="0"/>
  </p:normalViewPr>
  <p:slideViewPr>
    <p:cSldViewPr>
      <p:cViewPr varScale="1">
        <p:scale>
          <a:sx n="60" d="100"/>
          <a:sy n="60"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B6E94-31B3-4DCD-BC76-60E65134BD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E665323-5F04-4841-97A9-BE9CD28659A4}">
      <dgm:prSet phldrT="[Text]" phldr="0"/>
      <dgm:spPr/>
      <dgm:t>
        <a:bodyPr/>
        <a:lstStyle/>
        <a:p>
          <a:r>
            <a:rPr lang="en-US" dirty="0"/>
            <a:t>Cause</a:t>
          </a:r>
        </a:p>
      </dgm:t>
    </dgm:pt>
    <dgm:pt modelId="{D96CC5BA-1312-43FB-BC8E-5BB550688CF8}" type="parTrans" cxnId="{D8866C24-BF1C-4AA8-8426-DBD42ABA92DA}">
      <dgm:prSet/>
      <dgm:spPr/>
      <dgm:t>
        <a:bodyPr/>
        <a:lstStyle/>
        <a:p>
          <a:endParaRPr lang="en-US"/>
        </a:p>
      </dgm:t>
    </dgm:pt>
    <dgm:pt modelId="{2BCFDDDA-2B47-4C06-AFE9-3E7CF14E41E3}" type="sibTrans" cxnId="{D8866C24-BF1C-4AA8-8426-DBD42ABA92DA}">
      <dgm:prSet/>
      <dgm:spPr/>
      <dgm:t>
        <a:bodyPr/>
        <a:lstStyle/>
        <a:p>
          <a:endParaRPr lang="en-US"/>
        </a:p>
      </dgm:t>
    </dgm:pt>
    <dgm:pt modelId="{D76CC5ED-1B74-4F08-B622-4BFFB1F79672}">
      <dgm:prSet phldrT="[Text]" phldr="0"/>
      <dgm:spPr/>
      <dgm:t>
        <a:bodyPr/>
        <a:lstStyle/>
        <a:p>
          <a:r>
            <a:rPr lang="en-US" dirty="0"/>
            <a:t>Effect</a:t>
          </a:r>
        </a:p>
      </dgm:t>
    </dgm:pt>
    <dgm:pt modelId="{3A677E72-15F1-4CAE-8AE4-DE5DD4A2848D}" type="parTrans" cxnId="{9A6936A5-D7B5-46FD-99E7-E79C7A167496}">
      <dgm:prSet/>
      <dgm:spPr/>
      <dgm:t>
        <a:bodyPr/>
        <a:lstStyle/>
        <a:p>
          <a:endParaRPr lang="en-US" dirty="0"/>
        </a:p>
      </dgm:t>
    </dgm:pt>
    <dgm:pt modelId="{6261B883-0D74-43E3-9358-EF19A919B3B1}" type="sibTrans" cxnId="{9A6936A5-D7B5-46FD-99E7-E79C7A167496}">
      <dgm:prSet/>
      <dgm:spPr/>
      <dgm:t>
        <a:bodyPr/>
        <a:lstStyle/>
        <a:p>
          <a:endParaRPr lang="en-US"/>
        </a:p>
      </dgm:t>
    </dgm:pt>
    <dgm:pt modelId="{9EFB84FF-63D0-469A-8F19-843EA0B384E5}" type="pres">
      <dgm:prSet presAssocID="{8FCB6E94-31B3-4DCD-BC76-60E65134BDD2}" presName="diagram" presStyleCnt="0">
        <dgm:presLayoutVars>
          <dgm:chPref val="1"/>
          <dgm:dir/>
          <dgm:animOne val="branch"/>
          <dgm:animLvl val="lvl"/>
          <dgm:resizeHandles val="exact"/>
        </dgm:presLayoutVars>
      </dgm:prSet>
      <dgm:spPr/>
    </dgm:pt>
    <dgm:pt modelId="{747E6A3E-D381-469D-A347-AC7B658F7A6A}" type="pres">
      <dgm:prSet presAssocID="{8E665323-5F04-4841-97A9-BE9CD28659A4}" presName="root1" presStyleCnt="0"/>
      <dgm:spPr/>
    </dgm:pt>
    <dgm:pt modelId="{36917F72-C3A7-45A2-A1CE-369C9FD71B1C}" type="pres">
      <dgm:prSet presAssocID="{8E665323-5F04-4841-97A9-BE9CD28659A4}" presName="LevelOneTextNode" presStyleLbl="node0" presStyleIdx="0" presStyleCnt="1">
        <dgm:presLayoutVars>
          <dgm:chPref val="3"/>
        </dgm:presLayoutVars>
      </dgm:prSet>
      <dgm:spPr/>
    </dgm:pt>
    <dgm:pt modelId="{9EEC5B15-90BD-4EF2-A748-CFB79B7EBC07}" type="pres">
      <dgm:prSet presAssocID="{8E665323-5F04-4841-97A9-BE9CD28659A4}" presName="level2hierChild" presStyleCnt="0"/>
      <dgm:spPr/>
    </dgm:pt>
    <dgm:pt modelId="{06F8D829-0EEB-4877-AE6A-354DD4813F55}" type="pres">
      <dgm:prSet presAssocID="{3A677E72-15F1-4CAE-8AE4-DE5DD4A2848D}" presName="conn2-1" presStyleLbl="parChTrans1D2" presStyleIdx="0" presStyleCnt="1"/>
      <dgm:spPr/>
    </dgm:pt>
    <dgm:pt modelId="{C786BC2D-DB7C-40ED-93CB-BEBAAFD4EF10}" type="pres">
      <dgm:prSet presAssocID="{3A677E72-15F1-4CAE-8AE4-DE5DD4A2848D}" presName="connTx" presStyleLbl="parChTrans1D2" presStyleIdx="0" presStyleCnt="1"/>
      <dgm:spPr/>
    </dgm:pt>
    <dgm:pt modelId="{7D2ADB98-0F34-4727-BB79-55798F3EB774}" type="pres">
      <dgm:prSet presAssocID="{D76CC5ED-1B74-4F08-B622-4BFFB1F79672}" presName="root2" presStyleCnt="0"/>
      <dgm:spPr/>
    </dgm:pt>
    <dgm:pt modelId="{58AEE006-1ECC-4CEA-BDD0-4D99CC54A931}" type="pres">
      <dgm:prSet presAssocID="{D76CC5ED-1B74-4F08-B622-4BFFB1F79672}" presName="LevelTwoTextNode" presStyleLbl="node2" presStyleIdx="0" presStyleCnt="1">
        <dgm:presLayoutVars>
          <dgm:chPref val="3"/>
        </dgm:presLayoutVars>
      </dgm:prSet>
      <dgm:spPr/>
    </dgm:pt>
    <dgm:pt modelId="{C4FFFAF0-22B1-4A6E-9930-F04ACF6D96B0}" type="pres">
      <dgm:prSet presAssocID="{D76CC5ED-1B74-4F08-B622-4BFFB1F79672}" presName="level3hierChild" presStyleCnt="0"/>
      <dgm:spPr/>
    </dgm:pt>
  </dgm:ptLst>
  <dgm:cxnLst>
    <dgm:cxn modelId="{1BEBAF0D-EBFF-4CD9-82CA-8FB30EE6A7CC}" type="presOf" srcId="{D76CC5ED-1B74-4F08-B622-4BFFB1F79672}" destId="{58AEE006-1ECC-4CEA-BDD0-4D99CC54A931}" srcOrd="0" destOrd="0" presId="urn:microsoft.com/office/officeart/2005/8/layout/hierarchy2"/>
    <dgm:cxn modelId="{D8866C24-BF1C-4AA8-8426-DBD42ABA92DA}" srcId="{8FCB6E94-31B3-4DCD-BC76-60E65134BDD2}" destId="{8E665323-5F04-4841-97A9-BE9CD28659A4}" srcOrd="0" destOrd="0" parTransId="{D96CC5BA-1312-43FB-BC8E-5BB550688CF8}" sibTransId="{2BCFDDDA-2B47-4C06-AFE9-3E7CF14E41E3}"/>
    <dgm:cxn modelId="{BB2C6836-F3BA-45FB-A89B-8ACAF232BB22}" type="presOf" srcId="{8E665323-5F04-4841-97A9-BE9CD28659A4}" destId="{36917F72-C3A7-45A2-A1CE-369C9FD71B1C}" srcOrd="0" destOrd="0" presId="urn:microsoft.com/office/officeart/2005/8/layout/hierarchy2"/>
    <dgm:cxn modelId="{9A6936A5-D7B5-46FD-99E7-E79C7A167496}" srcId="{8E665323-5F04-4841-97A9-BE9CD28659A4}" destId="{D76CC5ED-1B74-4F08-B622-4BFFB1F79672}" srcOrd="0" destOrd="0" parTransId="{3A677E72-15F1-4CAE-8AE4-DE5DD4A2848D}" sibTransId="{6261B883-0D74-43E3-9358-EF19A919B3B1}"/>
    <dgm:cxn modelId="{557DCCB5-7945-468C-BFDE-684FD4AD1FD8}" type="presOf" srcId="{3A677E72-15F1-4CAE-8AE4-DE5DD4A2848D}" destId="{06F8D829-0EEB-4877-AE6A-354DD4813F55}" srcOrd="0" destOrd="0" presId="urn:microsoft.com/office/officeart/2005/8/layout/hierarchy2"/>
    <dgm:cxn modelId="{D22D58F1-C656-42D6-AEC1-53DFB0A57E5E}" type="presOf" srcId="{3A677E72-15F1-4CAE-8AE4-DE5DD4A2848D}" destId="{C786BC2D-DB7C-40ED-93CB-BEBAAFD4EF10}" srcOrd="1" destOrd="0" presId="urn:microsoft.com/office/officeart/2005/8/layout/hierarchy2"/>
    <dgm:cxn modelId="{FC3DF7F7-4303-46F1-B9DF-660F9D2F067E}" type="presOf" srcId="{8FCB6E94-31B3-4DCD-BC76-60E65134BDD2}" destId="{9EFB84FF-63D0-469A-8F19-843EA0B384E5}" srcOrd="0" destOrd="0" presId="urn:microsoft.com/office/officeart/2005/8/layout/hierarchy2"/>
    <dgm:cxn modelId="{308C3125-DDDC-4B0F-B30F-A88BE4DCC5FE}" type="presParOf" srcId="{9EFB84FF-63D0-469A-8F19-843EA0B384E5}" destId="{747E6A3E-D381-469D-A347-AC7B658F7A6A}" srcOrd="0" destOrd="0" presId="urn:microsoft.com/office/officeart/2005/8/layout/hierarchy2"/>
    <dgm:cxn modelId="{D1657195-8E5B-48EF-B34C-FCD1B18C77C0}" type="presParOf" srcId="{747E6A3E-D381-469D-A347-AC7B658F7A6A}" destId="{36917F72-C3A7-45A2-A1CE-369C9FD71B1C}" srcOrd="0" destOrd="0" presId="urn:microsoft.com/office/officeart/2005/8/layout/hierarchy2"/>
    <dgm:cxn modelId="{622A74D7-CE15-4C88-B4F8-5D4768ABB2E7}" type="presParOf" srcId="{747E6A3E-D381-469D-A347-AC7B658F7A6A}" destId="{9EEC5B15-90BD-4EF2-A748-CFB79B7EBC07}" srcOrd="1" destOrd="0" presId="urn:microsoft.com/office/officeart/2005/8/layout/hierarchy2"/>
    <dgm:cxn modelId="{98DB3BC8-5DC6-4343-9E24-3A84139995FD}" type="presParOf" srcId="{9EEC5B15-90BD-4EF2-A748-CFB79B7EBC07}" destId="{06F8D829-0EEB-4877-AE6A-354DD4813F55}" srcOrd="0" destOrd="0" presId="urn:microsoft.com/office/officeart/2005/8/layout/hierarchy2"/>
    <dgm:cxn modelId="{F5C8A164-AC69-4F11-B0C1-A7E8187E5057}" type="presParOf" srcId="{06F8D829-0EEB-4877-AE6A-354DD4813F55}" destId="{C786BC2D-DB7C-40ED-93CB-BEBAAFD4EF10}" srcOrd="0" destOrd="0" presId="urn:microsoft.com/office/officeart/2005/8/layout/hierarchy2"/>
    <dgm:cxn modelId="{D92B0274-0494-410A-B5EC-419B2B3A96F9}" type="presParOf" srcId="{9EEC5B15-90BD-4EF2-A748-CFB79B7EBC07}" destId="{7D2ADB98-0F34-4727-BB79-55798F3EB774}" srcOrd="1" destOrd="0" presId="urn:microsoft.com/office/officeart/2005/8/layout/hierarchy2"/>
    <dgm:cxn modelId="{B28E396D-8BFA-4D11-BEF2-C13971519100}" type="presParOf" srcId="{7D2ADB98-0F34-4727-BB79-55798F3EB774}" destId="{58AEE006-1ECC-4CEA-BDD0-4D99CC54A931}" srcOrd="0" destOrd="0" presId="urn:microsoft.com/office/officeart/2005/8/layout/hierarchy2"/>
    <dgm:cxn modelId="{B0DC705A-CAE0-489A-8F84-F1BEBA3DF3D4}" type="presParOf" srcId="{7D2ADB98-0F34-4727-BB79-55798F3EB774}" destId="{C4FFFAF0-22B1-4A6E-9930-F04ACF6D96B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F06FA-77AA-4299-90EE-B13961FA540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C97C5BD-926A-49E5-82F3-8AA3E70C1D48}">
      <dgm:prSet phldrT="[Text]" phldr="0"/>
      <dgm:spPr/>
      <dgm:t>
        <a:bodyPr/>
        <a:lstStyle/>
        <a:p>
          <a:r>
            <a:rPr lang="en-US" dirty="0"/>
            <a:t>Review Data</a:t>
          </a:r>
        </a:p>
      </dgm:t>
    </dgm:pt>
    <dgm:pt modelId="{0346AAAB-94E8-4D11-9110-614E8CB0E28D}" type="parTrans" cxnId="{108F85BD-A220-471F-B676-017439B5DDB3}">
      <dgm:prSet/>
      <dgm:spPr/>
      <dgm:t>
        <a:bodyPr/>
        <a:lstStyle/>
        <a:p>
          <a:endParaRPr lang="en-US"/>
        </a:p>
      </dgm:t>
    </dgm:pt>
    <dgm:pt modelId="{039C37DE-3E9C-403E-B88D-4FA75E383528}" type="sibTrans" cxnId="{108F85BD-A220-471F-B676-017439B5DDB3}">
      <dgm:prSet/>
      <dgm:spPr/>
      <dgm:t>
        <a:bodyPr/>
        <a:lstStyle/>
        <a:p>
          <a:endParaRPr lang="en-US"/>
        </a:p>
      </dgm:t>
    </dgm:pt>
    <dgm:pt modelId="{5F0F4962-59E4-474B-8632-CB88754B5D53}">
      <dgm:prSet phldrT="[Text]" phldr="0"/>
      <dgm:spPr/>
      <dgm:t>
        <a:bodyPr/>
        <a:lstStyle/>
        <a:p>
          <a:r>
            <a:rPr lang="en-US" dirty="0"/>
            <a:t>What health effects are associated with the hazard?</a:t>
          </a:r>
        </a:p>
      </dgm:t>
    </dgm:pt>
    <dgm:pt modelId="{40969E8B-407A-4AD7-AA69-2B643C51578F}" type="parTrans" cxnId="{973C23ED-00C4-4470-B75D-494120282873}">
      <dgm:prSet/>
      <dgm:spPr/>
      <dgm:t>
        <a:bodyPr/>
        <a:lstStyle/>
        <a:p>
          <a:endParaRPr lang="en-US"/>
        </a:p>
      </dgm:t>
    </dgm:pt>
    <dgm:pt modelId="{F643917E-149C-4767-B1B2-3BAFA6050487}" type="sibTrans" cxnId="{973C23ED-00C4-4470-B75D-494120282873}">
      <dgm:prSet/>
      <dgm:spPr/>
      <dgm:t>
        <a:bodyPr/>
        <a:lstStyle/>
        <a:p>
          <a:endParaRPr lang="en-US"/>
        </a:p>
      </dgm:t>
    </dgm:pt>
    <dgm:pt modelId="{5163A158-82C1-41FB-81E2-3E7F9EE7A2A0}">
      <dgm:prSet phldrT="[Text]" phldr="0"/>
      <dgm:spPr/>
      <dgm:t>
        <a:bodyPr/>
        <a:lstStyle/>
        <a:p>
          <a:r>
            <a:rPr lang="en-US" dirty="0"/>
            <a:t>Describe Mode of Action </a:t>
          </a:r>
        </a:p>
      </dgm:t>
    </dgm:pt>
    <dgm:pt modelId="{B9C265E2-3D1A-4DB3-8F8D-AB04026FD2F1}" type="parTrans" cxnId="{D31704AC-6CFD-4E9A-93FC-C977EDE3F98F}">
      <dgm:prSet/>
      <dgm:spPr/>
      <dgm:t>
        <a:bodyPr/>
        <a:lstStyle/>
        <a:p>
          <a:endParaRPr lang="en-US"/>
        </a:p>
      </dgm:t>
    </dgm:pt>
    <dgm:pt modelId="{0AE8AC69-F7B2-4C51-96A4-76590346A1D5}" type="sibTrans" cxnId="{D31704AC-6CFD-4E9A-93FC-C977EDE3F98F}">
      <dgm:prSet/>
      <dgm:spPr/>
      <dgm:t>
        <a:bodyPr/>
        <a:lstStyle/>
        <a:p>
          <a:endParaRPr lang="en-US"/>
        </a:p>
      </dgm:t>
    </dgm:pt>
    <dgm:pt modelId="{32E1AF7D-9292-4D77-BD37-00955F4E7227}">
      <dgm:prSet phldrT="[Text]" phldr="0"/>
      <dgm:spPr/>
      <dgm:t>
        <a:bodyPr/>
        <a:lstStyle/>
        <a:p>
          <a:r>
            <a:rPr lang="en-US" dirty="0"/>
            <a:t>How does the hazard interact with the body?</a:t>
          </a:r>
        </a:p>
      </dgm:t>
    </dgm:pt>
    <dgm:pt modelId="{0EC265A6-C29D-4FDE-B1F4-62B122A6D259}" type="parTrans" cxnId="{F1298443-BCB9-479C-A6FB-1E97B37486C7}">
      <dgm:prSet/>
      <dgm:spPr/>
      <dgm:t>
        <a:bodyPr/>
        <a:lstStyle/>
        <a:p>
          <a:endParaRPr lang="en-US"/>
        </a:p>
      </dgm:t>
    </dgm:pt>
    <dgm:pt modelId="{1A4438EC-0957-401B-9601-1D8A45ACE835}" type="sibTrans" cxnId="{F1298443-BCB9-479C-A6FB-1E97B37486C7}">
      <dgm:prSet/>
      <dgm:spPr/>
      <dgm:t>
        <a:bodyPr/>
        <a:lstStyle/>
        <a:p>
          <a:endParaRPr lang="en-US"/>
        </a:p>
      </dgm:t>
    </dgm:pt>
    <dgm:pt modelId="{380F162E-4270-4996-9814-0859CBE4B13E}">
      <dgm:prSet phldrT="[Text]" phldr="0"/>
      <dgm:spPr/>
      <dgm:t>
        <a:bodyPr/>
        <a:lstStyle/>
        <a:p>
          <a:r>
            <a:rPr lang="en-US" dirty="0"/>
            <a:t>Evaluate Evidence</a:t>
          </a:r>
        </a:p>
      </dgm:t>
    </dgm:pt>
    <dgm:pt modelId="{A077D6EA-21E0-459E-B8C8-2CB4D4AEDC1E}" type="parTrans" cxnId="{F9B892A9-D5CA-48CC-8AD8-89D88F7FAFC2}">
      <dgm:prSet/>
      <dgm:spPr/>
      <dgm:t>
        <a:bodyPr/>
        <a:lstStyle/>
        <a:p>
          <a:endParaRPr lang="en-US"/>
        </a:p>
      </dgm:t>
    </dgm:pt>
    <dgm:pt modelId="{194E6FF0-57B1-4E8F-829F-696262EBFFC1}" type="sibTrans" cxnId="{F9B892A9-D5CA-48CC-8AD8-89D88F7FAFC2}">
      <dgm:prSet/>
      <dgm:spPr/>
      <dgm:t>
        <a:bodyPr/>
        <a:lstStyle/>
        <a:p>
          <a:endParaRPr lang="en-US"/>
        </a:p>
      </dgm:t>
    </dgm:pt>
    <dgm:pt modelId="{4729FF58-3461-45E8-BCD8-0AB41A79ED1A}">
      <dgm:prSet phldrT="[Text]" phldr="0"/>
      <dgm:spPr/>
      <dgm:t>
        <a:bodyPr/>
        <a:lstStyle/>
        <a:p>
          <a:r>
            <a:rPr lang="en-US" dirty="0"/>
            <a:t>How strong is the evidence?</a:t>
          </a:r>
        </a:p>
      </dgm:t>
    </dgm:pt>
    <dgm:pt modelId="{96EE5FD5-3EBB-48CB-A5D3-6133847D679F}" type="parTrans" cxnId="{F22F7AE0-3828-41AD-BBB3-E9267D9FA3CE}">
      <dgm:prSet/>
      <dgm:spPr/>
      <dgm:t>
        <a:bodyPr/>
        <a:lstStyle/>
        <a:p>
          <a:endParaRPr lang="en-US"/>
        </a:p>
      </dgm:t>
    </dgm:pt>
    <dgm:pt modelId="{FACBE912-20FB-42F4-8B73-8AC5F99C994A}" type="sibTrans" cxnId="{F22F7AE0-3828-41AD-BBB3-E9267D9FA3CE}">
      <dgm:prSet/>
      <dgm:spPr/>
      <dgm:t>
        <a:bodyPr/>
        <a:lstStyle/>
        <a:p>
          <a:endParaRPr lang="en-US"/>
        </a:p>
      </dgm:t>
    </dgm:pt>
    <dgm:pt modelId="{927CB6B1-EF68-4514-A09C-65378E64FB9C}">
      <dgm:prSet/>
      <dgm:spPr/>
      <dgm:t>
        <a:bodyPr/>
        <a:lstStyle/>
        <a:p>
          <a:r>
            <a:rPr lang="en-US" dirty="0"/>
            <a:t>Review Exposure</a:t>
          </a:r>
        </a:p>
      </dgm:t>
    </dgm:pt>
    <dgm:pt modelId="{B9BE74B2-84AE-44EC-8836-5FC61FEFEC0D}" type="parTrans" cxnId="{656689FE-2568-46D6-AC52-644E1F5E6D87}">
      <dgm:prSet/>
      <dgm:spPr/>
      <dgm:t>
        <a:bodyPr/>
        <a:lstStyle/>
        <a:p>
          <a:endParaRPr lang="en-US"/>
        </a:p>
      </dgm:t>
    </dgm:pt>
    <dgm:pt modelId="{923CEDF3-43A4-4C9F-9C5C-2FABA20C04E3}" type="sibTrans" cxnId="{656689FE-2568-46D6-AC52-644E1F5E6D87}">
      <dgm:prSet/>
      <dgm:spPr/>
      <dgm:t>
        <a:bodyPr/>
        <a:lstStyle/>
        <a:p>
          <a:endParaRPr lang="en-US"/>
        </a:p>
      </dgm:t>
    </dgm:pt>
    <dgm:pt modelId="{04B407B4-BA3C-4C74-BA92-DAB0A6B61CCF}">
      <dgm:prSet/>
      <dgm:spPr/>
      <dgm:t>
        <a:bodyPr/>
        <a:lstStyle/>
        <a:p>
          <a:r>
            <a:rPr lang="en-US" dirty="0"/>
            <a:t>How does one encounter the hazard?</a:t>
          </a:r>
        </a:p>
      </dgm:t>
    </dgm:pt>
    <dgm:pt modelId="{9FD4E7B9-F6D3-4F3A-8D9A-6A3F0CDB014A}" type="parTrans" cxnId="{51B1C58A-D70D-4542-ACE5-7AFBE4BE077E}">
      <dgm:prSet/>
      <dgm:spPr/>
      <dgm:t>
        <a:bodyPr/>
        <a:lstStyle/>
        <a:p>
          <a:endParaRPr lang="en-US"/>
        </a:p>
      </dgm:t>
    </dgm:pt>
    <dgm:pt modelId="{27AEDDC4-FE8F-4693-A3D6-D4A431103FA8}" type="sibTrans" cxnId="{51B1C58A-D70D-4542-ACE5-7AFBE4BE077E}">
      <dgm:prSet/>
      <dgm:spPr/>
      <dgm:t>
        <a:bodyPr/>
        <a:lstStyle/>
        <a:p>
          <a:endParaRPr lang="en-US"/>
        </a:p>
      </dgm:t>
    </dgm:pt>
    <dgm:pt modelId="{C75C9EB0-5093-4EE4-9602-E9C8D5BA3BE0}" type="pres">
      <dgm:prSet presAssocID="{478F06FA-77AA-4299-90EE-B13961FA5406}" presName="linearFlow" presStyleCnt="0">
        <dgm:presLayoutVars>
          <dgm:dir/>
          <dgm:animLvl val="lvl"/>
          <dgm:resizeHandles val="exact"/>
        </dgm:presLayoutVars>
      </dgm:prSet>
      <dgm:spPr/>
    </dgm:pt>
    <dgm:pt modelId="{632BB181-0CDC-4C99-8B75-73498AFD4151}" type="pres">
      <dgm:prSet presAssocID="{0C97C5BD-926A-49E5-82F3-8AA3E70C1D48}" presName="composite" presStyleCnt="0"/>
      <dgm:spPr/>
    </dgm:pt>
    <dgm:pt modelId="{9EC6AFE1-F4B3-4D04-BCAD-F6FF83014DB7}" type="pres">
      <dgm:prSet presAssocID="{0C97C5BD-926A-49E5-82F3-8AA3E70C1D48}" presName="parentText" presStyleLbl="alignNode1" presStyleIdx="0" presStyleCnt="4">
        <dgm:presLayoutVars>
          <dgm:chMax val="1"/>
          <dgm:bulletEnabled val="1"/>
        </dgm:presLayoutVars>
      </dgm:prSet>
      <dgm:spPr/>
    </dgm:pt>
    <dgm:pt modelId="{DAB17935-A402-4D5A-9EF0-03FD3F211761}" type="pres">
      <dgm:prSet presAssocID="{0C97C5BD-926A-49E5-82F3-8AA3E70C1D48}" presName="descendantText" presStyleLbl="alignAcc1" presStyleIdx="0" presStyleCnt="4" custLinFactNeighborX="2557" custLinFactNeighborY="-4943">
        <dgm:presLayoutVars>
          <dgm:bulletEnabled val="1"/>
        </dgm:presLayoutVars>
      </dgm:prSet>
      <dgm:spPr/>
    </dgm:pt>
    <dgm:pt modelId="{4E639441-043F-4BC4-8671-91B7EFD83C95}" type="pres">
      <dgm:prSet presAssocID="{039C37DE-3E9C-403E-B88D-4FA75E383528}" presName="sp" presStyleCnt="0"/>
      <dgm:spPr/>
    </dgm:pt>
    <dgm:pt modelId="{3BEA6CF7-FB2D-4C54-A2E0-87CB3778746A}" type="pres">
      <dgm:prSet presAssocID="{5163A158-82C1-41FB-81E2-3E7F9EE7A2A0}" presName="composite" presStyleCnt="0"/>
      <dgm:spPr/>
    </dgm:pt>
    <dgm:pt modelId="{345EFFA6-ADE0-4382-8D04-450B638710F9}" type="pres">
      <dgm:prSet presAssocID="{5163A158-82C1-41FB-81E2-3E7F9EE7A2A0}" presName="parentText" presStyleLbl="alignNode1" presStyleIdx="1" presStyleCnt="4">
        <dgm:presLayoutVars>
          <dgm:chMax val="1"/>
          <dgm:bulletEnabled val="1"/>
        </dgm:presLayoutVars>
      </dgm:prSet>
      <dgm:spPr/>
    </dgm:pt>
    <dgm:pt modelId="{8061CA05-F812-434E-A0B2-A09F5D23CB8C}" type="pres">
      <dgm:prSet presAssocID="{5163A158-82C1-41FB-81E2-3E7F9EE7A2A0}" presName="descendantText" presStyleLbl="alignAcc1" presStyleIdx="1" presStyleCnt="4">
        <dgm:presLayoutVars>
          <dgm:bulletEnabled val="1"/>
        </dgm:presLayoutVars>
      </dgm:prSet>
      <dgm:spPr/>
    </dgm:pt>
    <dgm:pt modelId="{108CB48A-5878-44F8-89D4-0F7B4CE0B294}" type="pres">
      <dgm:prSet presAssocID="{0AE8AC69-F7B2-4C51-96A4-76590346A1D5}" presName="sp" presStyleCnt="0"/>
      <dgm:spPr/>
    </dgm:pt>
    <dgm:pt modelId="{1AE7FF80-91BD-44ED-B28A-57ECDD5F35E7}" type="pres">
      <dgm:prSet presAssocID="{927CB6B1-EF68-4514-A09C-65378E64FB9C}" presName="composite" presStyleCnt="0"/>
      <dgm:spPr/>
    </dgm:pt>
    <dgm:pt modelId="{60A182DD-3F66-40BC-B843-C7ADB11110A1}" type="pres">
      <dgm:prSet presAssocID="{927CB6B1-EF68-4514-A09C-65378E64FB9C}" presName="parentText" presStyleLbl="alignNode1" presStyleIdx="2" presStyleCnt="4">
        <dgm:presLayoutVars>
          <dgm:chMax val="1"/>
          <dgm:bulletEnabled val="1"/>
        </dgm:presLayoutVars>
      </dgm:prSet>
      <dgm:spPr/>
    </dgm:pt>
    <dgm:pt modelId="{255B3EF2-F78E-47FE-8A0D-B878D7046A6A}" type="pres">
      <dgm:prSet presAssocID="{927CB6B1-EF68-4514-A09C-65378E64FB9C}" presName="descendantText" presStyleLbl="alignAcc1" presStyleIdx="2" presStyleCnt="4">
        <dgm:presLayoutVars>
          <dgm:bulletEnabled val="1"/>
        </dgm:presLayoutVars>
      </dgm:prSet>
      <dgm:spPr/>
    </dgm:pt>
    <dgm:pt modelId="{1C3C8A86-7AC1-4601-A39A-24B7DA3DCA0A}" type="pres">
      <dgm:prSet presAssocID="{923CEDF3-43A4-4C9F-9C5C-2FABA20C04E3}" presName="sp" presStyleCnt="0"/>
      <dgm:spPr/>
    </dgm:pt>
    <dgm:pt modelId="{DFAA0F26-55DA-4A98-8A4C-7C2E123BA92E}" type="pres">
      <dgm:prSet presAssocID="{380F162E-4270-4996-9814-0859CBE4B13E}" presName="composite" presStyleCnt="0"/>
      <dgm:spPr/>
    </dgm:pt>
    <dgm:pt modelId="{E38CDC05-F347-4436-8BB5-2F8A0E0EFFC5}" type="pres">
      <dgm:prSet presAssocID="{380F162E-4270-4996-9814-0859CBE4B13E}" presName="parentText" presStyleLbl="alignNode1" presStyleIdx="3" presStyleCnt="4">
        <dgm:presLayoutVars>
          <dgm:chMax val="1"/>
          <dgm:bulletEnabled val="1"/>
        </dgm:presLayoutVars>
      </dgm:prSet>
      <dgm:spPr/>
    </dgm:pt>
    <dgm:pt modelId="{DF6E8B40-21D5-4BE2-BAB4-65D81235D66E}" type="pres">
      <dgm:prSet presAssocID="{380F162E-4270-4996-9814-0859CBE4B13E}" presName="descendantText" presStyleLbl="alignAcc1" presStyleIdx="3" presStyleCnt="4" custLinFactNeighborX="102" custLinFactNeighborY="2423">
        <dgm:presLayoutVars>
          <dgm:bulletEnabled val="1"/>
        </dgm:presLayoutVars>
      </dgm:prSet>
      <dgm:spPr/>
    </dgm:pt>
  </dgm:ptLst>
  <dgm:cxnLst>
    <dgm:cxn modelId="{8BE2C21B-83FB-4DC7-B76B-645D200A29A6}" type="presOf" srcId="{478F06FA-77AA-4299-90EE-B13961FA5406}" destId="{C75C9EB0-5093-4EE4-9602-E9C8D5BA3BE0}" srcOrd="0" destOrd="0" presId="urn:microsoft.com/office/officeart/2005/8/layout/chevron2"/>
    <dgm:cxn modelId="{FE8BAC3B-5A06-4367-8485-7ADC76A61EDF}" type="presOf" srcId="{380F162E-4270-4996-9814-0859CBE4B13E}" destId="{E38CDC05-F347-4436-8BB5-2F8A0E0EFFC5}" srcOrd="0" destOrd="0" presId="urn:microsoft.com/office/officeart/2005/8/layout/chevron2"/>
    <dgm:cxn modelId="{38330C42-3DA5-49C1-9CBA-66ED028EB5DB}" type="presOf" srcId="{5163A158-82C1-41FB-81E2-3E7F9EE7A2A0}" destId="{345EFFA6-ADE0-4382-8D04-450B638710F9}" srcOrd="0" destOrd="0" presId="urn:microsoft.com/office/officeart/2005/8/layout/chevron2"/>
    <dgm:cxn modelId="{F1298443-BCB9-479C-A6FB-1E97B37486C7}" srcId="{5163A158-82C1-41FB-81E2-3E7F9EE7A2A0}" destId="{32E1AF7D-9292-4D77-BD37-00955F4E7227}" srcOrd="0" destOrd="0" parTransId="{0EC265A6-C29D-4FDE-B1F4-62B122A6D259}" sibTransId="{1A4438EC-0957-401B-9601-1D8A45ACE835}"/>
    <dgm:cxn modelId="{360B0365-C28A-46C8-96B4-ABE3F2D7320B}" type="presOf" srcId="{0C97C5BD-926A-49E5-82F3-8AA3E70C1D48}" destId="{9EC6AFE1-F4B3-4D04-BCAD-F6FF83014DB7}" srcOrd="0" destOrd="0" presId="urn:microsoft.com/office/officeart/2005/8/layout/chevron2"/>
    <dgm:cxn modelId="{ED278A4B-EFDA-4128-B1FD-159A63F8D696}" type="presOf" srcId="{32E1AF7D-9292-4D77-BD37-00955F4E7227}" destId="{8061CA05-F812-434E-A0B2-A09F5D23CB8C}" srcOrd="0" destOrd="0" presId="urn:microsoft.com/office/officeart/2005/8/layout/chevron2"/>
    <dgm:cxn modelId="{79BB816C-5E40-4377-A7AC-AB471BA4ABB5}" type="presOf" srcId="{5F0F4962-59E4-474B-8632-CB88754B5D53}" destId="{DAB17935-A402-4D5A-9EF0-03FD3F211761}" srcOrd="0" destOrd="0" presId="urn:microsoft.com/office/officeart/2005/8/layout/chevron2"/>
    <dgm:cxn modelId="{EA5B7289-A53B-4E2B-A5D2-2563AB896577}" type="presOf" srcId="{927CB6B1-EF68-4514-A09C-65378E64FB9C}" destId="{60A182DD-3F66-40BC-B843-C7ADB11110A1}" srcOrd="0" destOrd="0" presId="urn:microsoft.com/office/officeart/2005/8/layout/chevron2"/>
    <dgm:cxn modelId="{51B1C58A-D70D-4542-ACE5-7AFBE4BE077E}" srcId="{927CB6B1-EF68-4514-A09C-65378E64FB9C}" destId="{04B407B4-BA3C-4C74-BA92-DAB0A6B61CCF}" srcOrd="0" destOrd="0" parTransId="{9FD4E7B9-F6D3-4F3A-8D9A-6A3F0CDB014A}" sibTransId="{27AEDDC4-FE8F-4693-A3D6-D4A431103FA8}"/>
    <dgm:cxn modelId="{628E6B9E-53AF-4731-99CC-2A3D1489F8A6}" type="presOf" srcId="{4729FF58-3461-45E8-BCD8-0AB41A79ED1A}" destId="{DF6E8B40-21D5-4BE2-BAB4-65D81235D66E}" srcOrd="0" destOrd="0" presId="urn:microsoft.com/office/officeart/2005/8/layout/chevron2"/>
    <dgm:cxn modelId="{F9B892A9-D5CA-48CC-8AD8-89D88F7FAFC2}" srcId="{478F06FA-77AA-4299-90EE-B13961FA5406}" destId="{380F162E-4270-4996-9814-0859CBE4B13E}" srcOrd="3" destOrd="0" parTransId="{A077D6EA-21E0-459E-B8C8-2CB4D4AEDC1E}" sibTransId="{194E6FF0-57B1-4E8F-829F-696262EBFFC1}"/>
    <dgm:cxn modelId="{D31704AC-6CFD-4E9A-93FC-C977EDE3F98F}" srcId="{478F06FA-77AA-4299-90EE-B13961FA5406}" destId="{5163A158-82C1-41FB-81E2-3E7F9EE7A2A0}" srcOrd="1" destOrd="0" parTransId="{B9C265E2-3D1A-4DB3-8F8D-AB04026FD2F1}" sibTransId="{0AE8AC69-F7B2-4C51-96A4-76590346A1D5}"/>
    <dgm:cxn modelId="{108F85BD-A220-471F-B676-017439B5DDB3}" srcId="{478F06FA-77AA-4299-90EE-B13961FA5406}" destId="{0C97C5BD-926A-49E5-82F3-8AA3E70C1D48}" srcOrd="0" destOrd="0" parTransId="{0346AAAB-94E8-4D11-9110-614E8CB0E28D}" sibTransId="{039C37DE-3E9C-403E-B88D-4FA75E383528}"/>
    <dgm:cxn modelId="{2BB5E5D3-1C42-44EE-B992-10328B51BB32}" type="presOf" srcId="{04B407B4-BA3C-4C74-BA92-DAB0A6B61CCF}" destId="{255B3EF2-F78E-47FE-8A0D-B878D7046A6A}" srcOrd="0" destOrd="0" presId="urn:microsoft.com/office/officeart/2005/8/layout/chevron2"/>
    <dgm:cxn modelId="{F22F7AE0-3828-41AD-BBB3-E9267D9FA3CE}" srcId="{380F162E-4270-4996-9814-0859CBE4B13E}" destId="{4729FF58-3461-45E8-BCD8-0AB41A79ED1A}" srcOrd="0" destOrd="0" parTransId="{96EE5FD5-3EBB-48CB-A5D3-6133847D679F}" sibTransId="{FACBE912-20FB-42F4-8B73-8AC5F99C994A}"/>
    <dgm:cxn modelId="{973C23ED-00C4-4470-B75D-494120282873}" srcId="{0C97C5BD-926A-49E5-82F3-8AA3E70C1D48}" destId="{5F0F4962-59E4-474B-8632-CB88754B5D53}" srcOrd="0" destOrd="0" parTransId="{40969E8B-407A-4AD7-AA69-2B643C51578F}" sibTransId="{F643917E-149C-4767-B1B2-3BAFA6050487}"/>
    <dgm:cxn modelId="{656689FE-2568-46D6-AC52-644E1F5E6D87}" srcId="{478F06FA-77AA-4299-90EE-B13961FA5406}" destId="{927CB6B1-EF68-4514-A09C-65378E64FB9C}" srcOrd="2" destOrd="0" parTransId="{B9BE74B2-84AE-44EC-8836-5FC61FEFEC0D}" sibTransId="{923CEDF3-43A4-4C9F-9C5C-2FABA20C04E3}"/>
    <dgm:cxn modelId="{AC7AB042-B920-4523-A35C-637E4517C77B}" type="presParOf" srcId="{C75C9EB0-5093-4EE4-9602-E9C8D5BA3BE0}" destId="{632BB181-0CDC-4C99-8B75-73498AFD4151}" srcOrd="0" destOrd="0" presId="urn:microsoft.com/office/officeart/2005/8/layout/chevron2"/>
    <dgm:cxn modelId="{1E449705-377C-4B2B-87B9-3D9F252C4E54}" type="presParOf" srcId="{632BB181-0CDC-4C99-8B75-73498AFD4151}" destId="{9EC6AFE1-F4B3-4D04-BCAD-F6FF83014DB7}" srcOrd="0" destOrd="0" presId="urn:microsoft.com/office/officeart/2005/8/layout/chevron2"/>
    <dgm:cxn modelId="{B1B47712-0215-4DBD-B076-7FD7BA23D1FC}" type="presParOf" srcId="{632BB181-0CDC-4C99-8B75-73498AFD4151}" destId="{DAB17935-A402-4D5A-9EF0-03FD3F211761}" srcOrd="1" destOrd="0" presId="urn:microsoft.com/office/officeart/2005/8/layout/chevron2"/>
    <dgm:cxn modelId="{277E9B8C-6FCF-4EBB-8BE3-BD1D00C08A3A}" type="presParOf" srcId="{C75C9EB0-5093-4EE4-9602-E9C8D5BA3BE0}" destId="{4E639441-043F-4BC4-8671-91B7EFD83C95}" srcOrd="1" destOrd="0" presId="urn:microsoft.com/office/officeart/2005/8/layout/chevron2"/>
    <dgm:cxn modelId="{1E82DC70-0E49-4911-90E0-6629AB17ECC8}" type="presParOf" srcId="{C75C9EB0-5093-4EE4-9602-E9C8D5BA3BE0}" destId="{3BEA6CF7-FB2D-4C54-A2E0-87CB3778746A}" srcOrd="2" destOrd="0" presId="urn:microsoft.com/office/officeart/2005/8/layout/chevron2"/>
    <dgm:cxn modelId="{6D5E664A-F5B7-4D05-B3EE-575CFCF22C8B}" type="presParOf" srcId="{3BEA6CF7-FB2D-4C54-A2E0-87CB3778746A}" destId="{345EFFA6-ADE0-4382-8D04-450B638710F9}" srcOrd="0" destOrd="0" presId="urn:microsoft.com/office/officeart/2005/8/layout/chevron2"/>
    <dgm:cxn modelId="{F6F1B069-115C-41E7-A8AE-254FD9E40331}" type="presParOf" srcId="{3BEA6CF7-FB2D-4C54-A2E0-87CB3778746A}" destId="{8061CA05-F812-434E-A0B2-A09F5D23CB8C}" srcOrd="1" destOrd="0" presId="urn:microsoft.com/office/officeart/2005/8/layout/chevron2"/>
    <dgm:cxn modelId="{4A920564-0E2C-4C5B-BD3C-784236D13473}" type="presParOf" srcId="{C75C9EB0-5093-4EE4-9602-E9C8D5BA3BE0}" destId="{108CB48A-5878-44F8-89D4-0F7B4CE0B294}" srcOrd="3" destOrd="0" presId="urn:microsoft.com/office/officeart/2005/8/layout/chevron2"/>
    <dgm:cxn modelId="{659AB0A9-F59A-492C-A34C-86075A1012F8}" type="presParOf" srcId="{C75C9EB0-5093-4EE4-9602-E9C8D5BA3BE0}" destId="{1AE7FF80-91BD-44ED-B28A-57ECDD5F35E7}" srcOrd="4" destOrd="0" presId="urn:microsoft.com/office/officeart/2005/8/layout/chevron2"/>
    <dgm:cxn modelId="{D72BC850-69FE-408B-BDEF-D04596EA8B82}" type="presParOf" srcId="{1AE7FF80-91BD-44ED-B28A-57ECDD5F35E7}" destId="{60A182DD-3F66-40BC-B843-C7ADB11110A1}" srcOrd="0" destOrd="0" presId="urn:microsoft.com/office/officeart/2005/8/layout/chevron2"/>
    <dgm:cxn modelId="{0C1BEF4F-2FFB-416B-A7B3-2B471338F954}" type="presParOf" srcId="{1AE7FF80-91BD-44ED-B28A-57ECDD5F35E7}" destId="{255B3EF2-F78E-47FE-8A0D-B878D7046A6A}" srcOrd="1" destOrd="0" presId="urn:microsoft.com/office/officeart/2005/8/layout/chevron2"/>
    <dgm:cxn modelId="{38B39DC5-C0CF-451E-A330-723E60E4CFAE}" type="presParOf" srcId="{C75C9EB0-5093-4EE4-9602-E9C8D5BA3BE0}" destId="{1C3C8A86-7AC1-4601-A39A-24B7DA3DCA0A}" srcOrd="5" destOrd="0" presId="urn:microsoft.com/office/officeart/2005/8/layout/chevron2"/>
    <dgm:cxn modelId="{A252EF98-07AC-445A-B6A8-A1E0AF2B17AB}" type="presParOf" srcId="{C75C9EB0-5093-4EE4-9602-E9C8D5BA3BE0}" destId="{DFAA0F26-55DA-4A98-8A4C-7C2E123BA92E}" srcOrd="6" destOrd="0" presId="urn:microsoft.com/office/officeart/2005/8/layout/chevron2"/>
    <dgm:cxn modelId="{7896D23D-A070-4601-B743-CEDD3CA71F6E}" type="presParOf" srcId="{DFAA0F26-55DA-4A98-8A4C-7C2E123BA92E}" destId="{E38CDC05-F347-4436-8BB5-2F8A0E0EFFC5}" srcOrd="0" destOrd="0" presId="urn:microsoft.com/office/officeart/2005/8/layout/chevron2"/>
    <dgm:cxn modelId="{FC9745F8-136E-4E4E-B5A3-D4B9619BE9EE}" type="presParOf" srcId="{DFAA0F26-55DA-4A98-8A4C-7C2E123BA92E}" destId="{DF6E8B40-21D5-4BE2-BAB4-65D81235D66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F06FA-77AA-4299-90EE-B13961FA540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C97C5BD-926A-49E5-82F3-8AA3E70C1D48}">
      <dgm:prSet phldrT="[Text]" phldr="0"/>
      <dgm:spPr/>
      <dgm:t>
        <a:bodyPr/>
        <a:lstStyle/>
        <a:p>
          <a:r>
            <a:rPr lang="en-US" dirty="0"/>
            <a:t>Review Data</a:t>
          </a:r>
        </a:p>
      </dgm:t>
    </dgm:pt>
    <dgm:pt modelId="{0346AAAB-94E8-4D11-9110-614E8CB0E28D}" type="parTrans" cxnId="{108F85BD-A220-471F-B676-017439B5DDB3}">
      <dgm:prSet/>
      <dgm:spPr/>
      <dgm:t>
        <a:bodyPr/>
        <a:lstStyle/>
        <a:p>
          <a:endParaRPr lang="en-US"/>
        </a:p>
      </dgm:t>
    </dgm:pt>
    <dgm:pt modelId="{039C37DE-3E9C-403E-B88D-4FA75E383528}" type="sibTrans" cxnId="{108F85BD-A220-471F-B676-017439B5DDB3}">
      <dgm:prSet/>
      <dgm:spPr/>
      <dgm:t>
        <a:bodyPr/>
        <a:lstStyle/>
        <a:p>
          <a:endParaRPr lang="en-US"/>
        </a:p>
      </dgm:t>
    </dgm:pt>
    <dgm:pt modelId="{5F0F4962-59E4-474B-8632-CB88754B5D53}">
      <dgm:prSet phldrT="[Text]" phldr="0"/>
      <dgm:spPr/>
      <dgm:t>
        <a:bodyPr/>
        <a:lstStyle/>
        <a:p>
          <a:r>
            <a:rPr lang="en-US" dirty="0"/>
            <a:t>What health effects are associated with the hazard?</a:t>
          </a:r>
        </a:p>
      </dgm:t>
    </dgm:pt>
    <dgm:pt modelId="{40969E8B-407A-4AD7-AA69-2B643C51578F}" type="parTrans" cxnId="{973C23ED-00C4-4470-B75D-494120282873}">
      <dgm:prSet/>
      <dgm:spPr/>
      <dgm:t>
        <a:bodyPr/>
        <a:lstStyle/>
        <a:p>
          <a:endParaRPr lang="en-US"/>
        </a:p>
      </dgm:t>
    </dgm:pt>
    <dgm:pt modelId="{F643917E-149C-4767-B1B2-3BAFA6050487}" type="sibTrans" cxnId="{973C23ED-00C4-4470-B75D-494120282873}">
      <dgm:prSet/>
      <dgm:spPr/>
      <dgm:t>
        <a:bodyPr/>
        <a:lstStyle/>
        <a:p>
          <a:endParaRPr lang="en-US"/>
        </a:p>
      </dgm:t>
    </dgm:pt>
    <dgm:pt modelId="{5163A158-82C1-41FB-81E2-3E7F9EE7A2A0}">
      <dgm:prSet phldrT="[Text]" phldr="0"/>
      <dgm:spPr/>
      <dgm:t>
        <a:bodyPr/>
        <a:lstStyle/>
        <a:p>
          <a:r>
            <a:rPr lang="en-US" dirty="0"/>
            <a:t>Describe Mode of Action</a:t>
          </a:r>
        </a:p>
      </dgm:t>
    </dgm:pt>
    <dgm:pt modelId="{B9C265E2-3D1A-4DB3-8F8D-AB04026FD2F1}" type="parTrans" cxnId="{D31704AC-6CFD-4E9A-93FC-C977EDE3F98F}">
      <dgm:prSet/>
      <dgm:spPr/>
      <dgm:t>
        <a:bodyPr/>
        <a:lstStyle/>
        <a:p>
          <a:endParaRPr lang="en-US"/>
        </a:p>
      </dgm:t>
    </dgm:pt>
    <dgm:pt modelId="{0AE8AC69-F7B2-4C51-96A4-76590346A1D5}" type="sibTrans" cxnId="{D31704AC-6CFD-4E9A-93FC-C977EDE3F98F}">
      <dgm:prSet/>
      <dgm:spPr/>
      <dgm:t>
        <a:bodyPr/>
        <a:lstStyle/>
        <a:p>
          <a:endParaRPr lang="en-US"/>
        </a:p>
      </dgm:t>
    </dgm:pt>
    <dgm:pt modelId="{32E1AF7D-9292-4D77-BD37-00955F4E7227}">
      <dgm:prSet phldrT="[Text]" phldr="0"/>
      <dgm:spPr/>
      <dgm:t>
        <a:bodyPr/>
        <a:lstStyle/>
        <a:p>
          <a:r>
            <a:rPr lang="en-US" dirty="0"/>
            <a:t>How does the hazard interact with the body?</a:t>
          </a:r>
        </a:p>
      </dgm:t>
    </dgm:pt>
    <dgm:pt modelId="{0EC265A6-C29D-4FDE-B1F4-62B122A6D259}" type="parTrans" cxnId="{F1298443-BCB9-479C-A6FB-1E97B37486C7}">
      <dgm:prSet/>
      <dgm:spPr/>
      <dgm:t>
        <a:bodyPr/>
        <a:lstStyle/>
        <a:p>
          <a:endParaRPr lang="en-US"/>
        </a:p>
      </dgm:t>
    </dgm:pt>
    <dgm:pt modelId="{1A4438EC-0957-401B-9601-1D8A45ACE835}" type="sibTrans" cxnId="{F1298443-BCB9-479C-A6FB-1E97B37486C7}">
      <dgm:prSet/>
      <dgm:spPr/>
      <dgm:t>
        <a:bodyPr/>
        <a:lstStyle/>
        <a:p>
          <a:endParaRPr lang="en-US"/>
        </a:p>
      </dgm:t>
    </dgm:pt>
    <dgm:pt modelId="{380F162E-4270-4996-9814-0859CBE4B13E}">
      <dgm:prSet phldrT="[Text]" phldr="0"/>
      <dgm:spPr/>
      <dgm:t>
        <a:bodyPr/>
        <a:lstStyle/>
        <a:p>
          <a:r>
            <a:rPr lang="en-US" dirty="0"/>
            <a:t>Evaluate Evidence</a:t>
          </a:r>
        </a:p>
      </dgm:t>
    </dgm:pt>
    <dgm:pt modelId="{A077D6EA-21E0-459E-B8C8-2CB4D4AEDC1E}" type="parTrans" cxnId="{F9B892A9-D5CA-48CC-8AD8-89D88F7FAFC2}">
      <dgm:prSet/>
      <dgm:spPr/>
      <dgm:t>
        <a:bodyPr/>
        <a:lstStyle/>
        <a:p>
          <a:endParaRPr lang="en-US"/>
        </a:p>
      </dgm:t>
    </dgm:pt>
    <dgm:pt modelId="{194E6FF0-57B1-4E8F-829F-696262EBFFC1}" type="sibTrans" cxnId="{F9B892A9-D5CA-48CC-8AD8-89D88F7FAFC2}">
      <dgm:prSet/>
      <dgm:spPr/>
      <dgm:t>
        <a:bodyPr/>
        <a:lstStyle/>
        <a:p>
          <a:endParaRPr lang="en-US"/>
        </a:p>
      </dgm:t>
    </dgm:pt>
    <dgm:pt modelId="{4729FF58-3461-45E8-BCD8-0AB41A79ED1A}">
      <dgm:prSet phldrT="[Text]" phldr="0"/>
      <dgm:spPr/>
      <dgm:t>
        <a:bodyPr/>
        <a:lstStyle/>
        <a:p>
          <a:r>
            <a:rPr lang="en-US" dirty="0"/>
            <a:t>How strong is the evidence?</a:t>
          </a:r>
        </a:p>
      </dgm:t>
    </dgm:pt>
    <dgm:pt modelId="{96EE5FD5-3EBB-48CB-A5D3-6133847D679F}" type="parTrans" cxnId="{F22F7AE0-3828-41AD-BBB3-E9267D9FA3CE}">
      <dgm:prSet/>
      <dgm:spPr/>
      <dgm:t>
        <a:bodyPr/>
        <a:lstStyle/>
        <a:p>
          <a:endParaRPr lang="en-US"/>
        </a:p>
      </dgm:t>
    </dgm:pt>
    <dgm:pt modelId="{FACBE912-20FB-42F4-8B73-8AC5F99C994A}" type="sibTrans" cxnId="{F22F7AE0-3828-41AD-BBB3-E9267D9FA3CE}">
      <dgm:prSet/>
      <dgm:spPr/>
      <dgm:t>
        <a:bodyPr/>
        <a:lstStyle/>
        <a:p>
          <a:endParaRPr lang="en-US"/>
        </a:p>
      </dgm:t>
    </dgm:pt>
    <dgm:pt modelId="{927CB6B1-EF68-4514-A09C-65378E64FB9C}">
      <dgm:prSet/>
      <dgm:spPr/>
      <dgm:t>
        <a:bodyPr/>
        <a:lstStyle/>
        <a:p>
          <a:r>
            <a:rPr lang="en-US" dirty="0"/>
            <a:t>Review Exposure</a:t>
          </a:r>
        </a:p>
      </dgm:t>
    </dgm:pt>
    <dgm:pt modelId="{B9BE74B2-84AE-44EC-8836-5FC61FEFEC0D}" type="parTrans" cxnId="{656689FE-2568-46D6-AC52-644E1F5E6D87}">
      <dgm:prSet/>
      <dgm:spPr/>
      <dgm:t>
        <a:bodyPr/>
        <a:lstStyle/>
        <a:p>
          <a:endParaRPr lang="en-US"/>
        </a:p>
      </dgm:t>
    </dgm:pt>
    <dgm:pt modelId="{923CEDF3-43A4-4C9F-9C5C-2FABA20C04E3}" type="sibTrans" cxnId="{656689FE-2568-46D6-AC52-644E1F5E6D87}">
      <dgm:prSet/>
      <dgm:spPr/>
      <dgm:t>
        <a:bodyPr/>
        <a:lstStyle/>
        <a:p>
          <a:endParaRPr lang="en-US"/>
        </a:p>
      </dgm:t>
    </dgm:pt>
    <dgm:pt modelId="{04B407B4-BA3C-4C74-BA92-DAB0A6B61CCF}">
      <dgm:prSet/>
      <dgm:spPr/>
      <dgm:t>
        <a:bodyPr/>
        <a:lstStyle/>
        <a:p>
          <a:r>
            <a:rPr lang="en-US" dirty="0"/>
            <a:t>How does one encounter the hazard?</a:t>
          </a:r>
        </a:p>
      </dgm:t>
    </dgm:pt>
    <dgm:pt modelId="{9FD4E7B9-F6D3-4F3A-8D9A-6A3F0CDB014A}" type="parTrans" cxnId="{51B1C58A-D70D-4542-ACE5-7AFBE4BE077E}">
      <dgm:prSet/>
      <dgm:spPr/>
      <dgm:t>
        <a:bodyPr/>
        <a:lstStyle/>
        <a:p>
          <a:endParaRPr lang="en-US"/>
        </a:p>
      </dgm:t>
    </dgm:pt>
    <dgm:pt modelId="{27AEDDC4-FE8F-4693-A3D6-D4A431103FA8}" type="sibTrans" cxnId="{51B1C58A-D70D-4542-ACE5-7AFBE4BE077E}">
      <dgm:prSet/>
      <dgm:spPr/>
      <dgm:t>
        <a:bodyPr/>
        <a:lstStyle/>
        <a:p>
          <a:endParaRPr lang="en-US"/>
        </a:p>
      </dgm:t>
    </dgm:pt>
    <dgm:pt modelId="{F290254D-5856-4A41-8D5A-C6E606650F56}">
      <dgm:prSet phldrT="[Text]" phldr="0"/>
      <dgm:spPr/>
      <dgm:t>
        <a:bodyPr/>
        <a:lstStyle/>
        <a:p>
          <a:pPr>
            <a:buFont typeface="Wingdings" panose="05000000000000000000" pitchFamily="2" charset="2"/>
            <a:buChar char="Ø"/>
          </a:pPr>
          <a:r>
            <a:rPr lang="en-US" dirty="0">
              <a:solidFill>
                <a:srgbClr val="FF6600"/>
              </a:solidFill>
            </a:rPr>
            <a:t>Non-Cancer: Decreased White Blood Cells (EPA)</a:t>
          </a:r>
        </a:p>
      </dgm:t>
    </dgm:pt>
    <dgm:pt modelId="{95956491-B3D4-43A5-B67D-452BBCCD2C84}" type="parTrans" cxnId="{2F216D94-B61B-4ECB-B08A-2DA16941A3FC}">
      <dgm:prSet/>
      <dgm:spPr/>
      <dgm:t>
        <a:bodyPr/>
        <a:lstStyle/>
        <a:p>
          <a:endParaRPr lang="en-US"/>
        </a:p>
      </dgm:t>
    </dgm:pt>
    <dgm:pt modelId="{AE5A9028-06AE-4C82-9CF4-C86071A9EE8B}" type="sibTrans" cxnId="{2F216D94-B61B-4ECB-B08A-2DA16941A3FC}">
      <dgm:prSet/>
      <dgm:spPr/>
      <dgm:t>
        <a:bodyPr/>
        <a:lstStyle/>
        <a:p>
          <a:endParaRPr lang="en-US"/>
        </a:p>
      </dgm:t>
    </dgm:pt>
    <dgm:pt modelId="{0C626933-9A55-48D2-9650-B1B51E7662F0}">
      <dgm:prSet/>
      <dgm:spPr/>
      <dgm:t>
        <a:bodyPr/>
        <a:lstStyle/>
        <a:p>
          <a:pPr>
            <a:buFont typeface="Wingdings" panose="05000000000000000000" pitchFamily="2" charset="2"/>
            <a:buChar char="Ø"/>
          </a:pPr>
          <a:r>
            <a:rPr lang="en-US" dirty="0">
              <a:solidFill>
                <a:srgbClr val="FF6600"/>
              </a:solidFill>
            </a:rPr>
            <a:t>Occupationally</a:t>
          </a:r>
        </a:p>
      </dgm:t>
    </dgm:pt>
    <dgm:pt modelId="{552268FC-ADBC-44B2-8215-4A354E2841A8}" type="parTrans" cxnId="{CD309878-C2AF-49BA-83E9-AB756A63722A}">
      <dgm:prSet/>
      <dgm:spPr/>
      <dgm:t>
        <a:bodyPr/>
        <a:lstStyle/>
        <a:p>
          <a:endParaRPr lang="en-US"/>
        </a:p>
      </dgm:t>
    </dgm:pt>
    <dgm:pt modelId="{C6613EF4-61DD-4BF7-9644-D6944DCC0F1C}" type="sibTrans" cxnId="{CD309878-C2AF-49BA-83E9-AB756A63722A}">
      <dgm:prSet/>
      <dgm:spPr/>
      <dgm:t>
        <a:bodyPr/>
        <a:lstStyle/>
        <a:p>
          <a:endParaRPr lang="en-US"/>
        </a:p>
      </dgm:t>
    </dgm:pt>
    <dgm:pt modelId="{EBD23768-3E59-4BE4-9F33-D9EEDCC90B0D}">
      <dgm:prSet phldrT="[Text]" phldr="0"/>
      <dgm:spPr/>
      <dgm:t>
        <a:bodyPr/>
        <a:lstStyle/>
        <a:p>
          <a:pPr>
            <a:buFont typeface="Wingdings" panose="05000000000000000000" pitchFamily="2" charset="2"/>
            <a:buChar char="Ø"/>
          </a:pPr>
          <a:r>
            <a:rPr lang="en-US" dirty="0">
              <a:solidFill>
                <a:srgbClr val="FF6600"/>
              </a:solidFill>
            </a:rPr>
            <a:t>Numerous studies have found that sufficient dose can lead to reduced white blood cell count and an increased risk of AML</a:t>
          </a:r>
        </a:p>
      </dgm:t>
    </dgm:pt>
    <dgm:pt modelId="{2B9B4C39-32B1-43B4-95DE-3E3C4456FD23}" type="parTrans" cxnId="{505F3D2E-1469-41E5-AEAA-5C6A988802D4}">
      <dgm:prSet/>
      <dgm:spPr/>
      <dgm:t>
        <a:bodyPr/>
        <a:lstStyle/>
        <a:p>
          <a:endParaRPr lang="en-US"/>
        </a:p>
      </dgm:t>
    </dgm:pt>
    <dgm:pt modelId="{9868C284-4FFB-40C9-9D61-190F5592824F}" type="sibTrans" cxnId="{505F3D2E-1469-41E5-AEAA-5C6A988802D4}">
      <dgm:prSet/>
      <dgm:spPr/>
      <dgm:t>
        <a:bodyPr/>
        <a:lstStyle/>
        <a:p>
          <a:endParaRPr lang="en-US"/>
        </a:p>
      </dgm:t>
    </dgm:pt>
    <dgm:pt modelId="{D54F07CB-9E03-4703-BA48-FDB8BC64A871}">
      <dgm:prSet phldrT="[Text]" phldr="0"/>
      <dgm:spPr/>
      <dgm:t>
        <a:bodyPr/>
        <a:lstStyle/>
        <a:p>
          <a:pPr>
            <a:buFont typeface="Wingdings" panose="05000000000000000000" pitchFamily="2" charset="2"/>
            <a:buChar char="Ø"/>
          </a:pPr>
          <a:r>
            <a:rPr lang="en-US" dirty="0">
              <a:solidFill>
                <a:srgbClr val="FF6600"/>
              </a:solidFill>
            </a:rPr>
            <a:t>Cancer: Leukemia (specifically Acute Myeloid Leukemia (AML)) (EPA)</a:t>
          </a:r>
        </a:p>
      </dgm:t>
    </dgm:pt>
    <dgm:pt modelId="{82C8A8BB-A570-48D5-8DD2-BBE3E1E7A8E6}" type="parTrans" cxnId="{70D39B84-D569-4D38-998F-4F4229A886B0}">
      <dgm:prSet/>
      <dgm:spPr/>
      <dgm:t>
        <a:bodyPr/>
        <a:lstStyle/>
        <a:p>
          <a:endParaRPr lang="en-US"/>
        </a:p>
      </dgm:t>
    </dgm:pt>
    <dgm:pt modelId="{175397C1-BE9C-42E1-9745-86C0E56472C1}" type="sibTrans" cxnId="{70D39B84-D569-4D38-998F-4F4229A886B0}">
      <dgm:prSet/>
      <dgm:spPr/>
      <dgm:t>
        <a:bodyPr/>
        <a:lstStyle/>
        <a:p>
          <a:endParaRPr lang="en-US"/>
        </a:p>
      </dgm:t>
    </dgm:pt>
    <dgm:pt modelId="{0EA32D89-99A0-45A6-AAC0-8CA1BA5E9AA1}">
      <dgm:prSet phldrT="[Text]" phldr="0"/>
      <dgm:spPr/>
      <dgm:t>
        <a:bodyPr/>
        <a:lstStyle/>
        <a:p>
          <a:pPr>
            <a:buFont typeface="Wingdings" panose="05000000000000000000" pitchFamily="2" charset="2"/>
            <a:buChar char="Ø"/>
          </a:pPr>
          <a:r>
            <a:rPr lang="en-US" b="0" dirty="0">
              <a:solidFill>
                <a:srgbClr val="FF6600"/>
              </a:solidFill>
            </a:rPr>
            <a:t>Inhalation</a:t>
          </a:r>
          <a:r>
            <a:rPr lang="en-US" b="0" dirty="0">
              <a:solidFill>
                <a:srgbClr val="FF0000"/>
              </a:solidFill>
            </a:rPr>
            <a:t> </a:t>
          </a:r>
        </a:p>
      </dgm:t>
    </dgm:pt>
    <dgm:pt modelId="{665A54D9-A5B1-4544-90BB-3ABC297CD950}" type="parTrans" cxnId="{7E336435-2F34-44A6-9B57-E6CBCB7FF9CC}">
      <dgm:prSet/>
      <dgm:spPr/>
      <dgm:t>
        <a:bodyPr/>
        <a:lstStyle/>
        <a:p>
          <a:endParaRPr lang="en-US"/>
        </a:p>
      </dgm:t>
    </dgm:pt>
    <dgm:pt modelId="{B6C2185F-C296-4394-8785-D4DFA9A42BCF}" type="sibTrans" cxnId="{7E336435-2F34-44A6-9B57-E6CBCB7FF9CC}">
      <dgm:prSet/>
      <dgm:spPr/>
      <dgm:t>
        <a:bodyPr/>
        <a:lstStyle/>
        <a:p>
          <a:endParaRPr lang="en-US"/>
        </a:p>
      </dgm:t>
    </dgm:pt>
    <dgm:pt modelId="{8D0C2CB1-CE2F-4FD7-BBDF-1279C32A898C}">
      <dgm:prSet/>
      <dgm:spPr/>
      <dgm:t>
        <a:bodyPr/>
        <a:lstStyle/>
        <a:p>
          <a:pPr>
            <a:buFont typeface="Wingdings" panose="05000000000000000000" pitchFamily="2" charset="2"/>
            <a:buChar char="Ø"/>
          </a:pPr>
          <a:r>
            <a:rPr lang="en-US" dirty="0">
              <a:solidFill>
                <a:srgbClr val="FF6600"/>
              </a:solidFill>
            </a:rPr>
            <a:t>Environmentally</a:t>
          </a:r>
        </a:p>
      </dgm:t>
    </dgm:pt>
    <dgm:pt modelId="{69EDDDD2-5B9B-49DE-9AC3-5D0BC2A89475}" type="parTrans" cxnId="{0FA38804-0546-4DD7-A218-DEAF175BF83D}">
      <dgm:prSet/>
      <dgm:spPr/>
      <dgm:t>
        <a:bodyPr/>
        <a:lstStyle/>
        <a:p>
          <a:endParaRPr lang="en-US"/>
        </a:p>
      </dgm:t>
    </dgm:pt>
    <dgm:pt modelId="{C8E9A72D-8403-4D3A-A345-FBF1D7260F25}" type="sibTrans" cxnId="{0FA38804-0546-4DD7-A218-DEAF175BF83D}">
      <dgm:prSet/>
      <dgm:spPr/>
      <dgm:t>
        <a:bodyPr/>
        <a:lstStyle/>
        <a:p>
          <a:endParaRPr lang="en-US"/>
        </a:p>
      </dgm:t>
    </dgm:pt>
    <dgm:pt modelId="{C75C9EB0-5093-4EE4-9602-E9C8D5BA3BE0}" type="pres">
      <dgm:prSet presAssocID="{478F06FA-77AA-4299-90EE-B13961FA5406}" presName="linearFlow" presStyleCnt="0">
        <dgm:presLayoutVars>
          <dgm:dir/>
          <dgm:animLvl val="lvl"/>
          <dgm:resizeHandles val="exact"/>
        </dgm:presLayoutVars>
      </dgm:prSet>
      <dgm:spPr/>
    </dgm:pt>
    <dgm:pt modelId="{632BB181-0CDC-4C99-8B75-73498AFD4151}" type="pres">
      <dgm:prSet presAssocID="{0C97C5BD-926A-49E5-82F3-8AA3E70C1D48}" presName="composite" presStyleCnt="0"/>
      <dgm:spPr/>
    </dgm:pt>
    <dgm:pt modelId="{9EC6AFE1-F4B3-4D04-BCAD-F6FF83014DB7}" type="pres">
      <dgm:prSet presAssocID="{0C97C5BD-926A-49E5-82F3-8AA3E70C1D48}" presName="parentText" presStyleLbl="alignNode1" presStyleIdx="0" presStyleCnt="4">
        <dgm:presLayoutVars>
          <dgm:chMax val="1"/>
          <dgm:bulletEnabled val="1"/>
        </dgm:presLayoutVars>
      </dgm:prSet>
      <dgm:spPr/>
    </dgm:pt>
    <dgm:pt modelId="{DAB17935-A402-4D5A-9EF0-03FD3F211761}" type="pres">
      <dgm:prSet presAssocID="{0C97C5BD-926A-49E5-82F3-8AA3E70C1D48}" presName="descendantText" presStyleLbl="alignAcc1" presStyleIdx="0" presStyleCnt="4" custLinFactNeighborX="2557" custLinFactNeighborY="-4943">
        <dgm:presLayoutVars>
          <dgm:bulletEnabled val="1"/>
        </dgm:presLayoutVars>
      </dgm:prSet>
      <dgm:spPr/>
    </dgm:pt>
    <dgm:pt modelId="{4E639441-043F-4BC4-8671-91B7EFD83C95}" type="pres">
      <dgm:prSet presAssocID="{039C37DE-3E9C-403E-B88D-4FA75E383528}" presName="sp" presStyleCnt="0"/>
      <dgm:spPr/>
    </dgm:pt>
    <dgm:pt modelId="{3BEA6CF7-FB2D-4C54-A2E0-87CB3778746A}" type="pres">
      <dgm:prSet presAssocID="{5163A158-82C1-41FB-81E2-3E7F9EE7A2A0}" presName="composite" presStyleCnt="0"/>
      <dgm:spPr/>
    </dgm:pt>
    <dgm:pt modelId="{345EFFA6-ADE0-4382-8D04-450B638710F9}" type="pres">
      <dgm:prSet presAssocID="{5163A158-82C1-41FB-81E2-3E7F9EE7A2A0}" presName="parentText" presStyleLbl="alignNode1" presStyleIdx="1" presStyleCnt="4">
        <dgm:presLayoutVars>
          <dgm:chMax val="1"/>
          <dgm:bulletEnabled val="1"/>
        </dgm:presLayoutVars>
      </dgm:prSet>
      <dgm:spPr/>
    </dgm:pt>
    <dgm:pt modelId="{8061CA05-F812-434E-A0B2-A09F5D23CB8C}" type="pres">
      <dgm:prSet presAssocID="{5163A158-82C1-41FB-81E2-3E7F9EE7A2A0}" presName="descendantText" presStyleLbl="alignAcc1" presStyleIdx="1" presStyleCnt="4">
        <dgm:presLayoutVars>
          <dgm:bulletEnabled val="1"/>
        </dgm:presLayoutVars>
      </dgm:prSet>
      <dgm:spPr/>
    </dgm:pt>
    <dgm:pt modelId="{108CB48A-5878-44F8-89D4-0F7B4CE0B294}" type="pres">
      <dgm:prSet presAssocID="{0AE8AC69-F7B2-4C51-96A4-76590346A1D5}" presName="sp" presStyleCnt="0"/>
      <dgm:spPr/>
    </dgm:pt>
    <dgm:pt modelId="{1AE7FF80-91BD-44ED-B28A-57ECDD5F35E7}" type="pres">
      <dgm:prSet presAssocID="{927CB6B1-EF68-4514-A09C-65378E64FB9C}" presName="composite" presStyleCnt="0"/>
      <dgm:spPr/>
    </dgm:pt>
    <dgm:pt modelId="{60A182DD-3F66-40BC-B843-C7ADB11110A1}" type="pres">
      <dgm:prSet presAssocID="{927CB6B1-EF68-4514-A09C-65378E64FB9C}" presName="parentText" presStyleLbl="alignNode1" presStyleIdx="2" presStyleCnt="4">
        <dgm:presLayoutVars>
          <dgm:chMax val="1"/>
          <dgm:bulletEnabled val="1"/>
        </dgm:presLayoutVars>
      </dgm:prSet>
      <dgm:spPr/>
    </dgm:pt>
    <dgm:pt modelId="{255B3EF2-F78E-47FE-8A0D-B878D7046A6A}" type="pres">
      <dgm:prSet presAssocID="{927CB6B1-EF68-4514-A09C-65378E64FB9C}" presName="descendantText" presStyleLbl="alignAcc1" presStyleIdx="2" presStyleCnt="4">
        <dgm:presLayoutVars>
          <dgm:bulletEnabled val="1"/>
        </dgm:presLayoutVars>
      </dgm:prSet>
      <dgm:spPr/>
    </dgm:pt>
    <dgm:pt modelId="{1C3C8A86-7AC1-4601-A39A-24B7DA3DCA0A}" type="pres">
      <dgm:prSet presAssocID="{923CEDF3-43A4-4C9F-9C5C-2FABA20C04E3}" presName="sp" presStyleCnt="0"/>
      <dgm:spPr/>
    </dgm:pt>
    <dgm:pt modelId="{DFAA0F26-55DA-4A98-8A4C-7C2E123BA92E}" type="pres">
      <dgm:prSet presAssocID="{380F162E-4270-4996-9814-0859CBE4B13E}" presName="composite" presStyleCnt="0"/>
      <dgm:spPr/>
    </dgm:pt>
    <dgm:pt modelId="{E38CDC05-F347-4436-8BB5-2F8A0E0EFFC5}" type="pres">
      <dgm:prSet presAssocID="{380F162E-4270-4996-9814-0859CBE4B13E}" presName="parentText" presStyleLbl="alignNode1" presStyleIdx="3" presStyleCnt="4">
        <dgm:presLayoutVars>
          <dgm:chMax val="1"/>
          <dgm:bulletEnabled val="1"/>
        </dgm:presLayoutVars>
      </dgm:prSet>
      <dgm:spPr/>
    </dgm:pt>
    <dgm:pt modelId="{DF6E8B40-21D5-4BE2-BAB4-65D81235D66E}" type="pres">
      <dgm:prSet presAssocID="{380F162E-4270-4996-9814-0859CBE4B13E}" presName="descendantText" presStyleLbl="alignAcc1" presStyleIdx="3" presStyleCnt="4" custLinFactNeighborX="-329" custLinFactNeighborY="-32">
        <dgm:presLayoutVars>
          <dgm:bulletEnabled val="1"/>
        </dgm:presLayoutVars>
      </dgm:prSet>
      <dgm:spPr/>
    </dgm:pt>
  </dgm:ptLst>
  <dgm:cxnLst>
    <dgm:cxn modelId="{FB5CB201-FBD3-4252-B1A8-C87945420B5C}" type="presOf" srcId="{4729FF58-3461-45E8-BCD8-0AB41A79ED1A}" destId="{DF6E8B40-21D5-4BE2-BAB4-65D81235D66E}" srcOrd="0" destOrd="0" presId="urn:microsoft.com/office/officeart/2005/8/layout/chevron2"/>
    <dgm:cxn modelId="{0FA38804-0546-4DD7-A218-DEAF175BF83D}" srcId="{04B407B4-BA3C-4C74-BA92-DAB0A6B61CCF}" destId="{8D0C2CB1-CE2F-4FD7-BBDF-1279C32A898C}" srcOrd="1" destOrd="0" parTransId="{69EDDDD2-5B9B-49DE-9AC3-5D0BC2A89475}" sibTransId="{C8E9A72D-8403-4D3A-A345-FBF1D7260F25}"/>
    <dgm:cxn modelId="{8BE2C21B-83FB-4DC7-B76B-645D200A29A6}" type="presOf" srcId="{478F06FA-77AA-4299-90EE-B13961FA5406}" destId="{C75C9EB0-5093-4EE4-9602-E9C8D5BA3BE0}" srcOrd="0" destOrd="0" presId="urn:microsoft.com/office/officeart/2005/8/layout/chevron2"/>
    <dgm:cxn modelId="{505F3D2E-1469-41E5-AEAA-5C6A988802D4}" srcId="{4729FF58-3461-45E8-BCD8-0AB41A79ED1A}" destId="{EBD23768-3E59-4BE4-9F33-D9EEDCC90B0D}" srcOrd="0" destOrd="0" parTransId="{2B9B4C39-32B1-43B4-95DE-3E3C4456FD23}" sibTransId="{9868C284-4FFB-40C9-9D61-190F5592824F}"/>
    <dgm:cxn modelId="{7E336435-2F34-44A6-9B57-E6CBCB7FF9CC}" srcId="{32E1AF7D-9292-4D77-BD37-00955F4E7227}" destId="{0EA32D89-99A0-45A6-AAC0-8CA1BA5E9AA1}" srcOrd="0" destOrd="0" parTransId="{665A54D9-A5B1-4544-90BB-3ABC297CD950}" sibTransId="{B6C2185F-C296-4394-8785-D4DFA9A42BCF}"/>
    <dgm:cxn modelId="{7B55D262-6889-4C92-A029-37E7B0260EFD}" type="presOf" srcId="{32E1AF7D-9292-4D77-BD37-00955F4E7227}" destId="{8061CA05-F812-434E-A0B2-A09F5D23CB8C}" srcOrd="0" destOrd="0" presId="urn:microsoft.com/office/officeart/2005/8/layout/chevron2"/>
    <dgm:cxn modelId="{F1298443-BCB9-479C-A6FB-1E97B37486C7}" srcId="{5163A158-82C1-41FB-81E2-3E7F9EE7A2A0}" destId="{32E1AF7D-9292-4D77-BD37-00955F4E7227}" srcOrd="0" destOrd="0" parTransId="{0EC265A6-C29D-4FDE-B1F4-62B122A6D259}" sibTransId="{1A4438EC-0957-401B-9601-1D8A45ACE835}"/>
    <dgm:cxn modelId="{74CF4A53-1751-4DDF-9F49-AC8E07A53787}" type="presOf" srcId="{F290254D-5856-4A41-8D5A-C6E606650F56}" destId="{DAB17935-A402-4D5A-9EF0-03FD3F211761}" srcOrd="0" destOrd="1" presId="urn:microsoft.com/office/officeart/2005/8/layout/chevron2"/>
    <dgm:cxn modelId="{CD309878-C2AF-49BA-83E9-AB756A63722A}" srcId="{04B407B4-BA3C-4C74-BA92-DAB0A6B61CCF}" destId="{0C626933-9A55-48D2-9650-B1B51E7662F0}" srcOrd="0" destOrd="0" parTransId="{552268FC-ADBC-44B2-8215-4A354E2841A8}" sibTransId="{C6613EF4-61DD-4BF7-9644-D6944DCC0F1C}"/>
    <dgm:cxn modelId="{DC7CFD7A-3F96-4445-98F3-2022D87139D7}" type="presOf" srcId="{5163A158-82C1-41FB-81E2-3E7F9EE7A2A0}" destId="{345EFFA6-ADE0-4382-8D04-450B638710F9}" srcOrd="0" destOrd="0" presId="urn:microsoft.com/office/officeart/2005/8/layout/chevron2"/>
    <dgm:cxn modelId="{70D39B84-D569-4D38-998F-4F4229A886B0}" srcId="{5F0F4962-59E4-474B-8632-CB88754B5D53}" destId="{D54F07CB-9E03-4703-BA48-FDB8BC64A871}" srcOrd="1" destOrd="0" parTransId="{82C8A8BB-A570-48D5-8DD2-BBE3E1E7A8E6}" sibTransId="{175397C1-BE9C-42E1-9745-86C0E56472C1}"/>
    <dgm:cxn modelId="{0D00BD85-730D-4D6B-8484-D2E21C8D16D2}" type="presOf" srcId="{04B407B4-BA3C-4C74-BA92-DAB0A6B61CCF}" destId="{255B3EF2-F78E-47FE-8A0D-B878D7046A6A}" srcOrd="0" destOrd="0" presId="urn:microsoft.com/office/officeart/2005/8/layout/chevron2"/>
    <dgm:cxn modelId="{904AA887-70FA-4B88-A582-0C84AFC0FA69}" type="presOf" srcId="{8D0C2CB1-CE2F-4FD7-BBDF-1279C32A898C}" destId="{255B3EF2-F78E-47FE-8A0D-B878D7046A6A}" srcOrd="0" destOrd="2" presId="urn:microsoft.com/office/officeart/2005/8/layout/chevron2"/>
    <dgm:cxn modelId="{51B1C58A-D70D-4542-ACE5-7AFBE4BE077E}" srcId="{927CB6B1-EF68-4514-A09C-65378E64FB9C}" destId="{04B407B4-BA3C-4C74-BA92-DAB0A6B61CCF}" srcOrd="0" destOrd="0" parTransId="{9FD4E7B9-F6D3-4F3A-8D9A-6A3F0CDB014A}" sibTransId="{27AEDDC4-FE8F-4693-A3D6-D4A431103FA8}"/>
    <dgm:cxn modelId="{2F216D94-B61B-4ECB-B08A-2DA16941A3FC}" srcId="{5F0F4962-59E4-474B-8632-CB88754B5D53}" destId="{F290254D-5856-4A41-8D5A-C6E606650F56}" srcOrd="0" destOrd="0" parTransId="{95956491-B3D4-43A5-B67D-452BBCCD2C84}" sibTransId="{AE5A9028-06AE-4C82-9CF4-C86071A9EE8B}"/>
    <dgm:cxn modelId="{76F1349E-0EC8-49DC-9DEC-3C75C9296E8C}" type="presOf" srcId="{5F0F4962-59E4-474B-8632-CB88754B5D53}" destId="{DAB17935-A402-4D5A-9EF0-03FD3F211761}" srcOrd="0" destOrd="0" presId="urn:microsoft.com/office/officeart/2005/8/layout/chevron2"/>
    <dgm:cxn modelId="{7546B69F-16C9-4604-9F90-00E95814519B}" type="presOf" srcId="{0EA32D89-99A0-45A6-AAC0-8CA1BA5E9AA1}" destId="{8061CA05-F812-434E-A0B2-A09F5D23CB8C}" srcOrd="0" destOrd="1" presId="urn:microsoft.com/office/officeart/2005/8/layout/chevron2"/>
    <dgm:cxn modelId="{F9B892A9-D5CA-48CC-8AD8-89D88F7FAFC2}" srcId="{478F06FA-77AA-4299-90EE-B13961FA5406}" destId="{380F162E-4270-4996-9814-0859CBE4B13E}" srcOrd="3" destOrd="0" parTransId="{A077D6EA-21E0-459E-B8C8-2CB4D4AEDC1E}" sibTransId="{194E6FF0-57B1-4E8F-829F-696262EBFFC1}"/>
    <dgm:cxn modelId="{D31704AC-6CFD-4E9A-93FC-C977EDE3F98F}" srcId="{478F06FA-77AA-4299-90EE-B13961FA5406}" destId="{5163A158-82C1-41FB-81E2-3E7F9EE7A2A0}" srcOrd="1" destOrd="0" parTransId="{B9C265E2-3D1A-4DB3-8F8D-AB04026FD2F1}" sibTransId="{0AE8AC69-F7B2-4C51-96A4-76590346A1D5}"/>
    <dgm:cxn modelId="{ECE0B6B9-8688-4BB7-B9F7-F9AF8E51863F}" type="presOf" srcId="{EBD23768-3E59-4BE4-9F33-D9EEDCC90B0D}" destId="{DF6E8B40-21D5-4BE2-BAB4-65D81235D66E}" srcOrd="0" destOrd="1" presId="urn:microsoft.com/office/officeart/2005/8/layout/chevron2"/>
    <dgm:cxn modelId="{108F85BD-A220-471F-B676-017439B5DDB3}" srcId="{478F06FA-77AA-4299-90EE-B13961FA5406}" destId="{0C97C5BD-926A-49E5-82F3-8AA3E70C1D48}" srcOrd="0" destOrd="0" parTransId="{0346AAAB-94E8-4D11-9110-614E8CB0E28D}" sibTransId="{039C37DE-3E9C-403E-B88D-4FA75E383528}"/>
    <dgm:cxn modelId="{DFC32CC6-C4A9-4ED7-B593-9146FB770988}" type="presOf" srcId="{927CB6B1-EF68-4514-A09C-65378E64FB9C}" destId="{60A182DD-3F66-40BC-B843-C7ADB11110A1}" srcOrd="0" destOrd="0" presId="urn:microsoft.com/office/officeart/2005/8/layout/chevron2"/>
    <dgm:cxn modelId="{483D5BC6-F1AF-44EB-8C99-0308B119D179}" type="presOf" srcId="{0C626933-9A55-48D2-9650-B1B51E7662F0}" destId="{255B3EF2-F78E-47FE-8A0D-B878D7046A6A}" srcOrd="0" destOrd="1" presId="urn:microsoft.com/office/officeart/2005/8/layout/chevron2"/>
    <dgm:cxn modelId="{F0B2D2DF-2D5E-4352-B7B2-4A119C2E2A36}" type="presOf" srcId="{0C97C5BD-926A-49E5-82F3-8AA3E70C1D48}" destId="{9EC6AFE1-F4B3-4D04-BCAD-F6FF83014DB7}" srcOrd="0" destOrd="0" presId="urn:microsoft.com/office/officeart/2005/8/layout/chevron2"/>
    <dgm:cxn modelId="{F22F7AE0-3828-41AD-BBB3-E9267D9FA3CE}" srcId="{380F162E-4270-4996-9814-0859CBE4B13E}" destId="{4729FF58-3461-45E8-BCD8-0AB41A79ED1A}" srcOrd="0" destOrd="0" parTransId="{96EE5FD5-3EBB-48CB-A5D3-6133847D679F}" sibTransId="{FACBE912-20FB-42F4-8B73-8AC5F99C994A}"/>
    <dgm:cxn modelId="{6F0CB5E5-79B4-4EC3-A231-DADB974C8184}" type="presOf" srcId="{380F162E-4270-4996-9814-0859CBE4B13E}" destId="{E38CDC05-F347-4436-8BB5-2F8A0E0EFFC5}" srcOrd="0" destOrd="0" presId="urn:microsoft.com/office/officeart/2005/8/layout/chevron2"/>
    <dgm:cxn modelId="{973C23ED-00C4-4470-B75D-494120282873}" srcId="{0C97C5BD-926A-49E5-82F3-8AA3E70C1D48}" destId="{5F0F4962-59E4-474B-8632-CB88754B5D53}" srcOrd="0" destOrd="0" parTransId="{40969E8B-407A-4AD7-AA69-2B643C51578F}" sibTransId="{F643917E-149C-4767-B1B2-3BAFA6050487}"/>
    <dgm:cxn modelId="{769777F8-05FE-4709-AD66-25EE338CD50A}" type="presOf" srcId="{D54F07CB-9E03-4703-BA48-FDB8BC64A871}" destId="{DAB17935-A402-4D5A-9EF0-03FD3F211761}" srcOrd="0" destOrd="2" presId="urn:microsoft.com/office/officeart/2005/8/layout/chevron2"/>
    <dgm:cxn modelId="{656689FE-2568-46D6-AC52-644E1F5E6D87}" srcId="{478F06FA-77AA-4299-90EE-B13961FA5406}" destId="{927CB6B1-EF68-4514-A09C-65378E64FB9C}" srcOrd="2" destOrd="0" parTransId="{B9BE74B2-84AE-44EC-8836-5FC61FEFEC0D}" sibTransId="{923CEDF3-43A4-4C9F-9C5C-2FABA20C04E3}"/>
    <dgm:cxn modelId="{A9AEE62C-1DAC-4FE5-8EA0-712D901EE54B}" type="presParOf" srcId="{C75C9EB0-5093-4EE4-9602-E9C8D5BA3BE0}" destId="{632BB181-0CDC-4C99-8B75-73498AFD4151}" srcOrd="0" destOrd="0" presId="urn:microsoft.com/office/officeart/2005/8/layout/chevron2"/>
    <dgm:cxn modelId="{8A2E47D5-1A04-45D8-B766-89091AAC19E9}" type="presParOf" srcId="{632BB181-0CDC-4C99-8B75-73498AFD4151}" destId="{9EC6AFE1-F4B3-4D04-BCAD-F6FF83014DB7}" srcOrd="0" destOrd="0" presId="urn:microsoft.com/office/officeart/2005/8/layout/chevron2"/>
    <dgm:cxn modelId="{3A067B69-19BD-401E-9B00-21B448AA1EB3}" type="presParOf" srcId="{632BB181-0CDC-4C99-8B75-73498AFD4151}" destId="{DAB17935-A402-4D5A-9EF0-03FD3F211761}" srcOrd="1" destOrd="0" presId="urn:microsoft.com/office/officeart/2005/8/layout/chevron2"/>
    <dgm:cxn modelId="{6FADB07F-E0BD-46E2-82A7-42573ED59696}" type="presParOf" srcId="{C75C9EB0-5093-4EE4-9602-E9C8D5BA3BE0}" destId="{4E639441-043F-4BC4-8671-91B7EFD83C95}" srcOrd="1" destOrd="0" presId="urn:microsoft.com/office/officeart/2005/8/layout/chevron2"/>
    <dgm:cxn modelId="{A4AA4F35-F09A-47CC-B142-48F037E28F68}" type="presParOf" srcId="{C75C9EB0-5093-4EE4-9602-E9C8D5BA3BE0}" destId="{3BEA6CF7-FB2D-4C54-A2E0-87CB3778746A}" srcOrd="2" destOrd="0" presId="urn:microsoft.com/office/officeart/2005/8/layout/chevron2"/>
    <dgm:cxn modelId="{CC736612-4CD5-46E1-8F3C-6A956118C859}" type="presParOf" srcId="{3BEA6CF7-FB2D-4C54-A2E0-87CB3778746A}" destId="{345EFFA6-ADE0-4382-8D04-450B638710F9}" srcOrd="0" destOrd="0" presId="urn:microsoft.com/office/officeart/2005/8/layout/chevron2"/>
    <dgm:cxn modelId="{7C277C5F-58BE-44C2-BAE9-C4A1EE0BFA6C}" type="presParOf" srcId="{3BEA6CF7-FB2D-4C54-A2E0-87CB3778746A}" destId="{8061CA05-F812-434E-A0B2-A09F5D23CB8C}" srcOrd="1" destOrd="0" presId="urn:microsoft.com/office/officeart/2005/8/layout/chevron2"/>
    <dgm:cxn modelId="{A32C39F4-37EB-4199-8A72-B4ABC5A1754B}" type="presParOf" srcId="{C75C9EB0-5093-4EE4-9602-E9C8D5BA3BE0}" destId="{108CB48A-5878-44F8-89D4-0F7B4CE0B294}" srcOrd="3" destOrd="0" presId="urn:microsoft.com/office/officeart/2005/8/layout/chevron2"/>
    <dgm:cxn modelId="{58CB2160-7E4E-44B0-B3CD-2EE932C7D35C}" type="presParOf" srcId="{C75C9EB0-5093-4EE4-9602-E9C8D5BA3BE0}" destId="{1AE7FF80-91BD-44ED-B28A-57ECDD5F35E7}" srcOrd="4" destOrd="0" presId="urn:microsoft.com/office/officeart/2005/8/layout/chevron2"/>
    <dgm:cxn modelId="{51714EA6-9430-4844-BEE1-86CB392C4EEB}" type="presParOf" srcId="{1AE7FF80-91BD-44ED-B28A-57ECDD5F35E7}" destId="{60A182DD-3F66-40BC-B843-C7ADB11110A1}" srcOrd="0" destOrd="0" presId="urn:microsoft.com/office/officeart/2005/8/layout/chevron2"/>
    <dgm:cxn modelId="{23596944-FEB6-4EC5-AA4A-92726711F9ED}" type="presParOf" srcId="{1AE7FF80-91BD-44ED-B28A-57ECDD5F35E7}" destId="{255B3EF2-F78E-47FE-8A0D-B878D7046A6A}" srcOrd="1" destOrd="0" presId="urn:microsoft.com/office/officeart/2005/8/layout/chevron2"/>
    <dgm:cxn modelId="{4E5CDB8D-A15B-4CF8-98D9-33C3AB68500B}" type="presParOf" srcId="{C75C9EB0-5093-4EE4-9602-E9C8D5BA3BE0}" destId="{1C3C8A86-7AC1-4601-A39A-24B7DA3DCA0A}" srcOrd="5" destOrd="0" presId="urn:microsoft.com/office/officeart/2005/8/layout/chevron2"/>
    <dgm:cxn modelId="{17B66A9E-2E90-4D36-8C02-0F119E1E6F86}" type="presParOf" srcId="{C75C9EB0-5093-4EE4-9602-E9C8D5BA3BE0}" destId="{DFAA0F26-55DA-4A98-8A4C-7C2E123BA92E}" srcOrd="6" destOrd="0" presId="urn:microsoft.com/office/officeart/2005/8/layout/chevron2"/>
    <dgm:cxn modelId="{22C8C7D0-158B-415A-B707-335D91B0D364}" type="presParOf" srcId="{DFAA0F26-55DA-4A98-8A4C-7C2E123BA92E}" destId="{E38CDC05-F347-4436-8BB5-2F8A0E0EFFC5}" srcOrd="0" destOrd="0" presId="urn:microsoft.com/office/officeart/2005/8/layout/chevron2"/>
    <dgm:cxn modelId="{E835AFCB-78FD-4971-B46C-369B01CF7448}" type="presParOf" srcId="{DFAA0F26-55DA-4A98-8A4C-7C2E123BA92E}" destId="{DF6E8B40-21D5-4BE2-BAB4-65D81235D6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8F06FA-77AA-4299-90EE-B13961FA540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C97C5BD-926A-49E5-82F3-8AA3E70C1D48}">
      <dgm:prSet phldrT="[Text]" phldr="0"/>
      <dgm:spPr/>
      <dgm:t>
        <a:bodyPr/>
        <a:lstStyle/>
        <a:p>
          <a:r>
            <a:rPr lang="en-US" dirty="0"/>
            <a:t>Type</a:t>
          </a:r>
        </a:p>
      </dgm:t>
    </dgm:pt>
    <dgm:pt modelId="{0346AAAB-94E8-4D11-9110-614E8CB0E28D}" type="parTrans" cxnId="{108F85BD-A220-471F-B676-017439B5DDB3}">
      <dgm:prSet/>
      <dgm:spPr/>
      <dgm:t>
        <a:bodyPr/>
        <a:lstStyle/>
        <a:p>
          <a:endParaRPr lang="en-US"/>
        </a:p>
      </dgm:t>
    </dgm:pt>
    <dgm:pt modelId="{039C37DE-3E9C-403E-B88D-4FA75E383528}" type="sibTrans" cxnId="{108F85BD-A220-471F-B676-017439B5DDB3}">
      <dgm:prSet/>
      <dgm:spPr/>
      <dgm:t>
        <a:bodyPr/>
        <a:lstStyle/>
        <a:p>
          <a:endParaRPr lang="en-US"/>
        </a:p>
      </dgm:t>
    </dgm:pt>
    <dgm:pt modelId="{5F0F4962-59E4-474B-8632-CB88754B5D53}">
      <dgm:prSet phldrT="[Text]" phldr="0"/>
      <dgm:spPr/>
      <dgm:t>
        <a:bodyPr/>
        <a:lstStyle/>
        <a:p>
          <a:r>
            <a:rPr lang="en-US" dirty="0"/>
            <a:t>Chemical composition</a:t>
          </a:r>
        </a:p>
      </dgm:t>
    </dgm:pt>
    <dgm:pt modelId="{40969E8B-407A-4AD7-AA69-2B643C51578F}" type="parTrans" cxnId="{973C23ED-00C4-4470-B75D-494120282873}">
      <dgm:prSet/>
      <dgm:spPr/>
      <dgm:t>
        <a:bodyPr/>
        <a:lstStyle/>
        <a:p>
          <a:endParaRPr lang="en-US"/>
        </a:p>
      </dgm:t>
    </dgm:pt>
    <dgm:pt modelId="{F643917E-149C-4767-B1B2-3BAFA6050487}" type="sibTrans" cxnId="{973C23ED-00C4-4470-B75D-494120282873}">
      <dgm:prSet/>
      <dgm:spPr/>
      <dgm:t>
        <a:bodyPr/>
        <a:lstStyle/>
        <a:p>
          <a:endParaRPr lang="en-US"/>
        </a:p>
      </dgm:t>
    </dgm:pt>
    <dgm:pt modelId="{5163A158-82C1-41FB-81E2-3E7F9EE7A2A0}">
      <dgm:prSet phldrT="[Text]" phldr="0"/>
      <dgm:spPr/>
      <dgm:t>
        <a:bodyPr/>
        <a:lstStyle/>
        <a:p>
          <a:r>
            <a:rPr lang="en-US" dirty="0"/>
            <a:t>Intensity </a:t>
          </a:r>
        </a:p>
      </dgm:t>
    </dgm:pt>
    <dgm:pt modelId="{B9C265E2-3D1A-4DB3-8F8D-AB04026FD2F1}" type="parTrans" cxnId="{D31704AC-6CFD-4E9A-93FC-C977EDE3F98F}">
      <dgm:prSet/>
      <dgm:spPr/>
      <dgm:t>
        <a:bodyPr/>
        <a:lstStyle/>
        <a:p>
          <a:endParaRPr lang="en-US"/>
        </a:p>
      </dgm:t>
    </dgm:pt>
    <dgm:pt modelId="{0AE8AC69-F7B2-4C51-96A4-76590346A1D5}" type="sibTrans" cxnId="{D31704AC-6CFD-4E9A-93FC-C977EDE3F98F}">
      <dgm:prSet/>
      <dgm:spPr/>
      <dgm:t>
        <a:bodyPr/>
        <a:lstStyle/>
        <a:p>
          <a:endParaRPr lang="en-US"/>
        </a:p>
      </dgm:t>
    </dgm:pt>
    <dgm:pt modelId="{32E1AF7D-9292-4D77-BD37-00955F4E7227}">
      <dgm:prSet phldrT="[Text]" phldr="0"/>
      <dgm:spPr/>
      <dgm:t>
        <a:bodyPr/>
        <a:lstStyle/>
        <a:p>
          <a:r>
            <a:rPr lang="en-US" dirty="0"/>
            <a:t>Intensity (i.e., concentration)</a:t>
          </a:r>
        </a:p>
      </dgm:t>
    </dgm:pt>
    <dgm:pt modelId="{0EC265A6-C29D-4FDE-B1F4-62B122A6D259}" type="parTrans" cxnId="{F1298443-BCB9-479C-A6FB-1E97B37486C7}">
      <dgm:prSet/>
      <dgm:spPr/>
      <dgm:t>
        <a:bodyPr/>
        <a:lstStyle/>
        <a:p>
          <a:endParaRPr lang="en-US"/>
        </a:p>
      </dgm:t>
    </dgm:pt>
    <dgm:pt modelId="{1A4438EC-0957-401B-9601-1D8A45ACE835}" type="sibTrans" cxnId="{F1298443-BCB9-479C-A6FB-1E97B37486C7}">
      <dgm:prSet/>
      <dgm:spPr/>
      <dgm:t>
        <a:bodyPr/>
        <a:lstStyle/>
        <a:p>
          <a:endParaRPr lang="en-US"/>
        </a:p>
      </dgm:t>
    </dgm:pt>
    <dgm:pt modelId="{927CB6B1-EF68-4514-A09C-65378E64FB9C}">
      <dgm:prSet/>
      <dgm:spPr/>
      <dgm:t>
        <a:bodyPr/>
        <a:lstStyle/>
        <a:p>
          <a:r>
            <a:rPr lang="en-US" dirty="0"/>
            <a:t>Frequency</a:t>
          </a:r>
        </a:p>
      </dgm:t>
    </dgm:pt>
    <dgm:pt modelId="{B9BE74B2-84AE-44EC-8836-5FC61FEFEC0D}" type="parTrans" cxnId="{656689FE-2568-46D6-AC52-644E1F5E6D87}">
      <dgm:prSet/>
      <dgm:spPr/>
      <dgm:t>
        <a:bodyPr/>
        <a:lstStyle/>
        <a:p>
          <a:endParaRPr lang="en-US"/>
        </a:p>
      </dgm:t>
    </dgm:pt>
    <dgm:pt modelId="{923CEDF3-43A4-4C9F-9C5C-2FABA20C04E3}" type="sibTrans" cxnId="{656689FE-2568-46D6-AC52-644E1F5E6D87}">
      <dgm:prSet/>
      <dgm:spPr/>
      <dgm:t>
        <a:bodyPr/>
        <a:lstStyle/>
        <a:p>
          <a:endParaRPr lang="en-US"/>
        </a:p>
      </dgm:t>
    </dgm:pt>
    <dgm:pt modelId="{04B407B4-BA3C-4C74-BA92-DAB0A6B61CCF}">
      <dgm:prSet/>
      <dgm:spPr/>
      <dgm:t>
        <a:bodyPr/>
        <a:lstStyle/>
        <a:p>
          <a:r>
            <a:rPr lang="en-US" dirty="0"/>
            <a:t>How frequently this exposure occurs</a:t>
          </a:r>
        </a:p>
      </dgm:t>
    </dgm:pt>
    <dgm:pt modelId="{9FD4E7B9-F6D3-4F3A-8D9A-6A3F0CDB014A}" type="parTrans" cxnId="{51B1C58A-D70D-4542-ACE5-7AFBE4BE077E}">
      <dgm:prSet/>
      <dgm:spPr/>
      <dgm:t>
        <a:bodyPr/>
        <a:lstStyle/>
        <a:p>
          <a:endParaRPr lang="en-US"/>
        </a:p>
      </dgm:t>
    </dgm:pt>
    <dgm:pt modelId="{27AEDDC4-FE8F-4693-A3D6-D4A431103FA8}" type="sibTrans" cxnId="{51B1C58A-D70D-4542-ACE5-7AFBE4BE077E}">
      <dgm:prSet/>
      <dgm:spPr/>
      <dgm:t>
        <a:bodyPr/>
        <a:lstStyle/>
        <a:p>
          <a:endParaRPr lang="en-US"/>
        </a:p>
      </dgm:t>
    </dgm:pt>
    <dgm:pt modelId="{795CF1F8-B8CC-4293-8B26-32A9BC6ECD7D}">
      <dgm:prSet/>
      <dgm:spPr/>
      <dgm:t>
        <a:bodyPr/>
        <a:lstStyle/>
        <a:p>
          <a:r>
            <a:rPr lang="en-US" dirty="0"/>
            <a:t>Duration</a:t>
          </a:r>
        </a:p>
      </dgm:t>
    </dgm:pt>
    <dgm:pt modelId="{D1508A94-F1AB-4969-BD37-EEB56C5D7C80}" type="parTrans" cxnId="{AF214E82-784C-4D59-A315-60CBF1A6BC61}">
      <dgm:prSet/>
      <dgm:spPr/>
      <dgm:t>
        <a:bodyPr/>
        <a:lstStyle/>
        <a:p>
          <a:endParaRPr lang="en-US"/>
        </a:p>
      </dgm:t>
    </dgm:pt>
    <dgm:pt modelId="{CBB112A5-3D4F-41BE-8976-B47CC3C483A5}" type="sibTrans" cxnId="{AF214E82-784C-4D59-A315-60CBF1A6BC61}">
      <dgm:prSet/>
      <dgm:spPr/>
      <dgm:t>
        <a:bodyPr/>
        <a:lstStyle/>
        <a:p>
          <a:endParaRPr lang="en-US"/>
        </a:p>
      </dgm:t>
    </dgm:pt>
    <dgm:pt modelId="{63C0CDDB-38E0-46B3-A197-F854503FF639}">
      <dgm:prSet/>
      <dgm:spPr/>
      <dgm:t>
        <a:bodyPr/>
        <a:lstStyle/>
        <a:p>
          <a:r>
            <a:rPr lang="en-US" dirty="0"/>
            <a:t>How long it occurs</a:t>
          </a:r>
        </a:p>
      </dgm:t>
    </dgm:pt>
    <dgm:pt modelId="{F52D797D-DB23-418F-8FE9-8EEED5069EF6}" type="parTrans" cxnId="{01003BE9-4953-4C09-ADAF-1DE92C4D2966}">
      <dgm:prSet/>
      <dgm:spPr/>
      <dgm:t>
        <a:bodyPr/>
        <a:lstStyle/>
        <a:p>
          <a:endParaRPr lang="en-US"/>
        </a:p>
      </dgm:t>
    </dgm:pt>
    <dgm:pt modelId="{944495BB-D493-4BB1-A03B-260BE5EDA8D7}" type="sibTrans" cxnId="{01003BE9-4953-4C09-ADAF-1DE92C4D2966}">
      <dgm:prSet/>
      <dgm:spPr/>
      <dgm:t>
        <a:bodyPr/>
        <a:lstStyle/>
        <a:p>
          <a:endParaRPr lang="en-US"/>
        </a:p>
      </dgm:t>
    </dgm:pt>
    <dgm:pt modelId="{D23F7E6A-CFF8-452F-973E-6436707025A4}">
      <dgm:prSet/>
      <dgm:spPr/>
      <dgm:t>
        <a:bodyPr/>
        <a:lstStyle/>
        <a:p>
          <a:r>
            <a:rPr lang="en-US" dirty="0"/>
            <a:t>Route</a:t>
          </a:r>
        </a:p>
      </dgm:t>
    </dgm:pt>
    <dgm:pt modelId="{86A0BDD6-6CC1-42AE-902C-9DDF3700FB58}" type="parTrans" cxnId="{01730667-CA4E-4745-BDDD-B2BB7130F41B}">
      <dgm:prSet/>
      <dgm:spPr/>
      <dgm:t>
        <a:bodyPr/>
        <a:lstStyle/>
        <a:p>
          <a:endParaRPr lang="en-US"/>
        </a:p>
      </dgm:t>
    </dgm:pt>
    <dgm:pt modelId="{32DDAAA7-8247-4F77-B1B7-555BCA3603C6}" type="sibTrans" cxnId="{01730667-CA4E-4745-BDDD-B2BB7130F41B}">
      <dgm:prSet/>
      <dgm:spPr/>
      <dgm:t>
        <a:bodyPr/>
        <a:lstStyle/>
        <a:p>
          <a:endParaRPr lang="en-US"/>
        </a:p>
      </dgm:t>
    </dgm:pt>
    <dgm:pt modelId="{4C10631B-2BA0-4479-870D-E442E4B413AF}">
      <dgm:prSet/>
      <dgm:spPr/>
      <dgm:t>
        <a:bodyPr/>
        <a:lstStyle/>
        <a:p>
          <a:r>
            <a:rPr lang="en-US" dirty="0"/>
            <a:t>How far from the emission point to the receptor</a:t>
          </a:r>
        </a:p>
      </dgm:t>
    </dgm:pt>
    <dgm:pt modelId="{800117B3-CBB6-4DA4-BAA3-5CE1B5C5A8D3}" type="parTrans" cxnId="{162FE594-2D27-49BE-8588-D3948A0DF154}">
      <dgm:prSet/>
      <dgm:spPr/>
      <dgm:t>
        <a:bodyPr/>
        <a:lstStyle/>
        <a:p>
          <a:endParaRPr lang="en-US"/>
        </a:p>
      </dgm:t>
    </dgm:pt>
    <dgm:pt modelId="{A648CF81-E37B-48D7-BA2F-DB596EA0E615}" type="sibTrans" cxnId="{162FE594-2D27-49BE-8588-D3948A0DF154}">
      <dgm:prSet/>
      <dgm:spPr/>
      <dgm:t>
        <a:bodyPr/>
        <a:lstStyle/>
        <a:p>
          <a:endParaRPr lang="en-US"/>
        </a:p>
      </dgm:t>
    </dgm:pt>
    <dgm:pt modelId="{C75C9EB0-5093-4EE4-9602-E9C8D5BA3BE0}" type="pres">
      <dgm:prSet presAssocID="{478F06FA-77AA-4299-90EE-B13961FA5406}" presName="linearFlow" presStyleCnt="0">
        <dgm:presLayoutVars>
          <dgm:dir/>
          <dgm:animLvl val="lvl"/>
          <dgm:resizeHandles val="exact"/>
        </dgm:presLayoutVars>
      </dgm:prSet>
      <dgm:spPr/>
    </dgm:pt>
    <dgm:pt modelId="{632BB181-0CDC-4C99-8B75-73498AFD4151}" type="pres">
      <dgm:prSet presAssocID="{0C97C5BD-926A-49E5-82F3-8AA3E70C1D48}" presName="composite" presStyleCnt="0"/>
      <dgm:spPr/>
    </dgm:pt>
    <dgm:pt modelId="{9EC6AFE1-F4B3-4D04-BCAD-F6FF83014DB7}" type="pres">
      <dgm:prSet presAssocID="{0C97C5BD-926A-49E5-82F3-8AA3E70C1D48}" presName="parentText" presStyleLbl="alignNode1" presStyleIdx="0" presStyleCnt="5">
        <dgm:presLayoutVars>
          <dgm:chMax val="1"/>
          <dgm:bulletEnabled val="1"/>
        </dgm:presLayoutVars>
      </dgm:prSet>
      <dgm:spPr/>
    </dgm:pt>
    <dgm:pt modelId="{DAB17935-A402-4D5A-9EF0-03FD3F211761}" type="pres">
      <dgm:prSet presAssocID="{0C97C5BD-926A-49E5-82F3-8AA3E70C1D48}" presName="descendantText" presStyleLbl="alignAcc1" presStyleIdx="0" presStyleCnt="5" custLinFactNeighborX="2557" custLinFactNeighborY="-4943">
        <dgm:presLayoutVars>
          <dgm:bulletEnabled val="1"/>
        </dgm:presLayoutVars>
      </dgm:prSet>
      <dgm:spPr/>
    </dgm:pt>
    <dgm:pt modelId="{4E639441-043F-4BC4-8671-91B7EFD83C95}" type="pres">
      <dgm:prSet presAssocID="{039C37DE-3E9C-403E-B88D-4FA75E383528}" presName="sp" presStyleCnt="0"/>
      <dgm:spPr/>
    </dgm:pt>
    <dgm:pt modelId="{69B63B44-712F-4269-9372-133A279CBFD3}" type="pres">
      <dgm:prSet presAssocID="{D23F7E6A-CFF8-452F-973E-6436707025A4}" presName="composite" presStyleCnt="0"/>
      <dgm:spPr/>
    </dgm:pt>
    <dgm:pt modelId="{65629912-4C33-4C72-8954-8A87F8BEC447}" type="pres">
      <dgm:prSet presAssocID="{D23F7E6A-CFF8-452F-973E-6436707025A4}" presName="parentText" presStyleLbl="alignNode1" presStyleIdx="1" presStyleCnt="5">
        <dgm:presLayoutVars>
          <dgm:chMax val="1"/>
          <dgm:bulletEnabled val="1"/>
        </dgm:presLayoutVars>
      </dgm:prSet>
      <dgm:spPr/>
    </dgm:pt>
    <dgm:pt modelId="{6D82432D-D511-4E4F-964A-4868E6C1F066}" type="pres">
      <dgm:prSet presAssocID="{D23F7E6A-CFF8-452F-973E-6436707025A4}" presName="descendantText" presStyleLbl="alignAcc1" presStyleIdx="1" presStyleCnt="5">
        <dgm:presLayoutVars>
          <dgm:bulletEnabled val="1"/>
        </dgm:presLayoutVars>
      </dgm:prSet>
      <dgm:spPr/>
    </dgm:pt>
    <dgm:pt modelId="{6918080B-4253-4823-A0D0-B3A80B749BE3}" type="pres">
      <dgm:prSet presAssocID="{32DDAAA7-8247-4F77-B1B7-555BCA3603C6}" presName="sp" presStyleCnt="0"/>
      <dgm:spPr/>
    </dgm:pt>
    <dgm:pt modelId="{3BEA6CF7-FB2D-4C54-A2E0-87CB3778746A}" type="pres">
      <dgm:prSet presAssocID="{5163A158-82C1-41FB-81E2-3E7F9EE7A2A0}" presName="composite" presStyleCnt="0"/>
      <dgm:spPr/>
    </dgm:pt>
    <dgm:pt modelId="{345EFFA6-ADE0-4382-8D04-450B638710F9}" type="pres">
      <dgm:prSet presAssocID="{5163A158-82C1-41FB-81E2-3E7F9EE7A2A0}" presName="parentText" presStyleLbl="alignNode1" presStyleIdx="2" presStyleCnt="5">
        <dgm:presLayoutVars>
          <dgm:chMax val="1"/>
          <dgm:bulletEnabled val="1"/>
        </dgm:presLayoutVars>
      </dgm:prSet>
      <dgm:spPr/>
    </dgm:pt>
    <dgm:pt modelId="{8061CA05-F812-434E-A0B2-A09F5D23CB8C}" type="pres">
      <dgm:prSet presAssocID="{5163A158-82C1-41FB-81E2-3E7F9EE7A2A0}" presName="descendantText" presStyleLbl="alignAcc1" presStyleIdx="2" presStyleCnt="5">
        <dgm:presLayoutVars>
          <dgm:bulletEnabled val="1"/>
        </dgm:presLayoutVars>
      </dgm:prSet>
      <dgm:spPr/>
    </dgm:pt>
    <dgm:pt modelId="{108CB48A-5878-44F8-89D4-0F7B4CE0B294}" type="pres">
      <dgm:prSet presAssocID="{0AE8AC69-F7B2-4C51-96A4-76590346A1D5}" presName="sp" presStyleCnt="0"/>
      <dgm:spPr/>
    </dgm:pt>
    <dgm:pt modelId="{1AE7FF80-91BD-44ED-B28A-57ECDD5F35E7}" type="pres">
      <dgm:prSet presAssocID="{927CB6B1-EF68-4514-A09C-65378E64FB9C}" presName="composite" presStyleCnt="0"/>
      <dgm:spPr/>
    </dgm:pt>
    <dgm:pt modelId="{60A182DD-3F66-40BC-B843-C7ADB11110A1}" type="pres">
      <dgm:prSet presAssocID="{927CB6B1-EF68-4514-A09C-65378E64FB9C}" presName="parentText" presStyleLbl="alignNode1" presStyleIdx="3" presStyleCnt="5">
        <dgm:presLayoutVars>
          <dgm:chMax val="1"/>
          <dgm:bulletEnabled val="1"/>
        </dgm:presLayoutVars>
      </dgm:prSet>
      <dgm:spPr/>
    </dgm:pt>
    <dgm:pt modelId="{255B3EF2-F78E-47FE-8A0D-B878D7046A6A}" type="pres">
      <dgm:prSet presAssocID="{927CB6B1-EF68-4514-A09C-65378E64FB9C}" presName="descendantText" presStyleLbl="alignAcc1" presStyleIdx="3" presStyleCnt="5">
        <dgm:presLayoutVars>
          <dgm:bulletEnabled val="1"/>
        </dgm:presLayoutVars>
      </dgm:prSet>
      <dgm:spPr/>
    </dgm:pt>
    <dgm:pt modelId="{1C3C8A86-7AC1-4601-A39A-24B7DA3DCA0A}" type="pres">
      <dgm:prSet presAssocID="{923CEDF3-43A4-4C9F-9C5C-2FABA20C04E3}" presName="sp" presStyleCnt="0"/>
      <dgm:spPr/>
    </dgm:pt>
    <dgm:pt modelId="{73907B6C-E753-49B0-8EE8-E1701B477A1D}" type="pres">
      <dgm:prSet presAssocID="{795CF1F8-B8CC-4293-8B26-32A9BC6ECD7D}" presName="composite" presStyleCnt="0"/>
      <dgm:spPr/>
    </dgm:pt>
    <dgm:pt modelId="{1C3199DB-7569-4493-946D-145484964791}" type="pres">
      <dgm:prSet presAssocID="{795CF1F8-B8CC-4293-8B26-32A9BC6ECD7D}" presName="parentText" presStyleLbl="alignNode1" presStyleIdx="4" presStyleCnt="5">
        <dgm:presLayoutVars>
          <dgm:chMax val="1"/>
          <dgm:bulletEnabled val="1"/>
        </dgm:presLayoutVars>
      </dgm:prSet>
      <dgm:spPr/>
    </dgm:pt>
    <dgm:pt modelId="{565AEDB2-0BAA-4B3D-8392-4CA2EAC6AE31}" type="pres">
      <dgm:prSet presAssocID="{795CF1F8-B8CC-4293-8B26-32A9BC6ECD7D}" presName="descendantText" presStyleLbl="alignAcc1" presStyleIdx="4" presStyleCnt="5">
        <dgm:presLayoutVars>
          <dgm:bulletEnabled val="1"/>
        </dgm:presLayoutVars>
      </dgm:prSet>
      <dgm:spPr/>
    </dgm:pt>
  </dgm:ptLst>
  <dgm:cxnLst>
    <dgm:cxn modelId="{8BE2C21B-83FB-4DC7-B76B-645D200A29A6}" type="presOf" srcId="{478F06FA-77AA-4299-90EE-B13961FA5406}" destId="{C75C9EB0-5093-4EE4-9602-E9C8D5BA3BE0}" srcOrd="0" destOrd="0" presId="urn:microsoft.com/office/officeart/2005/8/layout/chevron2"/>
    <dgm:cxn modelId="{23B89925-5BAE-4F3E-9F4C-8C72992887A9}" type="presOf" srcId="{4C10631B-2BA0-4479-870D-E442E4B413AF}" destId="{6D82432D-D511-4E4F-964A-4868E6C1F066}" srcOrd="0" destOrd="0" presId="urn:microsoft.com/office/officeart/2005/8/layout/chevron2"/>
    <dgm:cxn modelId="{38330C42-3DA5-49C1-9CBA-66ED028EB5DB}" type="presOf" srcId="{5163A158-82C1-41FB-81E2-3E7F9EE7A2A0}" destId="{345EFFA6-ADE0-4382-8D04-450B638710F9}" srcOrd="0" destOrd="0" presId="urn:microsoft.com/office/officeart/2005/8/layout/chevron2"/>
    <dgm:cxn modelId="{F1298443-BCB9-479C-A6FB-1E97B37486C7}" srcId="{5163A158-82C1-41FB-81E2-3E7F9EE7A2A0}" destId="{32E1AF7D-9292-4D77-BD37-00955F4E7227}" srcOrd="0" destOrd="0" parTransId="{0EC265A6-C29D-4FDE-B1F4-62B122A6D259}" sibTransId="{1A4438EC-0957-401B-9601-1D8A45ACE835}"/>
    <dgm:cxn modelId="{360B0365-C28A-46C8-96B4-ABE3F2D7320B}" type="presOf" srcId="{0C97C5BD-926A-49E5-82F3-8AA3E70C1D48}" destId="{9EC6AFE1-F4B3-4D04-BCAD-F6FF83014DB7}" srcOrd="0" destOrd="0" presId="urn:microsoft.com/office/officeart/2005/8/layout/chevron2"/>
    <dgm:cxn modelId="{01730667-CA4E-4745-BDDD-B2BB7130F41B}" srcId="{478F06FA-77AA-4299-90EE-B13961FA5406}" destId="{D23F7E6A-CFF8-452F-973E-6436707025A4}" srcOrd="1" destOrd="0" parTransId="{86A0BDD6-6CC1-42AE-902C-9DDF3700FB58}" sibTransId="{32DDAAA7-8247-4F77-B1B7-555BCA3603C6}"/>
    <dgm:cxn modelId="{ED278A4B-EFDA-4128-B1FD-159A63F8D696}" type="presOf" srcId="{32E1AF7D-9292-4D77-BD37-00955F4E7227}" destId="{8061CA05-F812-434E-A0B2-A09F5D23CB8C}" srcOrd="0" destOrd="0" presId="urn:microsoft.com/office/officeart/2005/8/layout/chevron2"/>
    <dgm:cxn modelId="{9FBE4C6C-ACEB-47CA-94F8-2A96F4BF9358}" type="presOf" srcId="{D23F7E6A-CFF8-452F-973E-6436707025A4}" destId="{65629912-4C33-4C72-8954-8A87F8BEC447}" srcOrd="0" destOrd="0" presId="urn:microsoft.com/office/officeart/2005/8/layout/chevron2"/>
    <dgm:cxn modelId="{79BB816C-5E40-4377-A7AC-AB471BA4ABB5}" type="presOf" srcId="{5F0F4962-59E4-474B-8632-CB88754B5D53}" destId="{DAB17935-A402-4D5A-9EF0-03FD3F211761}" srcOrd="0" destOrd="0" presId="urn:microsoft.com/office/officeart/2005/8/layout/chevron2"/>
    <dgm:cxn modelId="{1BB7376D-45B0-4AB0-852D-70A3C4C35255}" type="presOf" srcId="{63C0CDDB-38E0-46B3-A197-F854503FF639}" destId="{565AEDB2-0BAA-4B3D-8392-4CA2EAC6AE31}" srcOrd="0" destOrd="0" presId="urn:microsoft.com/office/officeart/2005/8/layout/chevron2"/>
    <dgm:cxn modelId="{AF214E82-784C-4D59-A315-60CBF1A6BC61}" srcId="{478F06FA-77AA-4299-90EE-B13961FA5406}" destId="{795CF1F8-B8CC-4293-8B26-32A9BC6ECD7D}" srcOrd="4" destOrd="0" parTransId="{D1508A94-F1AB-4969-BD37-EEB56C5D7C80}" sibTransId="{CBB112A5-3D4F-41BE-8976-B47CC3C483A5}"/>
    <dgm:cxn modelId="{EA5B7289-A53B-4E2B-A5D2-2563AB896577}" type="presOf" srcId="{927CB6B1-EF68-4514-A09C-65378E64FB9C}" destId="{60A182DD-3F66-40BC-B843-C7ADB11110A1}" srcOrd="0" destOrd="0" presId="urn:microsoft.com/office/officeart/2005/8/layout/chevron2"/>
    <dgm:cxn modelId="{51B1C58A-D70D-4542-ACE5-7AFBE4BE077E}" srcId="{927CB6B1-EF68-4514-A09C-65378E64FB9C}" destId="{04B407B4-BA3C-4C74-BA92-DAB0A6B61CCF}" srcOrd="0" destOrd="0" parTransId="{9FD4E7B9-F6D3-4F3A-8D9A-6A3F0CDB014A}" sibTransId="{27AEDDC4-FE8F-4693-A3D6-D4A431103FA8}"/>
    <dgm:cxn modelId="{162FE594-2D27-49BE-8588-D3948A0DF154}" srcId="{D23F7E6A-CFF8-452F-973E-6436707025A4}" destId="{4C10631B-2BA0-4479-870D-E442E4B413AF}" srcOrd="0" destOrd="0" parTransId="{800117B3-CBB6-4DA4-BAA3-5CE1B5C5A8D3}" sibTransId="{A648CF81-E37B-48D7-BA2F-DB596EA0E615}"/>
    <dgm:cxn modelId="{D31704AC-6CFD-4E9A-93FC-C977EDE3F98F}" srcId="{478F06FA-77AA-4299-90EE-B13961FA5406}" destId="{5163A158-82C1-41FB-81E2-3E7F9EE7A2A0}" srcOrd="2" destOrd="0" parTransId="{B9C265E2-3D1A-4DB3-8F8D-AB04026FD2F1}" sibTransId="{0AE8AC69-F7B2-4C51-96A4-76590346A1D5}"/>
    <dgm:cxn modelId="{103938B6-6947-46EC-8BD1-FC23D53D6BD7}" type="presOf" srcId="{795CF1F8-B8CC-4293-8B26-32A9BC6ECD7D}" destId="{1C3199DB-7569-4493-946D-145484964791}" srcOrd="0" destOrd="0" presId="urn:microsoft.com/office/officeart/2005/8/layout/chevron2"/>
    <dgm:cxn modelId="{108F85BD-A220-471F-B676-017439B5DDB3}" srcId="{478F06FA-77AA-4299-90EE-B13961FA5406}" destId="{0C97C5BD-926A-49E5-82F3-8AA3E70C1D48}" srcOrd="0" destOrd="0" parTransId="{0346AAAB-94E8-4D11-9110-614E8CB0E28D}" sibTransId="{039C37DE-3E9C-403E-B88D-4FA75E383528}"/>
    <dgm:cxn modelId="{2BB5E5D3-1C42-44EE-B992-10328B51BB32}" type="presOf" srcId="{04B407B4-BA3C-4C74-BA92-DAB0A6B61CCF}" destId="{255B3EF2-F78E-47FE-8A0D-B878D7046A6A}" srcOrd="0" destOrd="0" presId="urn:microsoft.com/office/officeart/2005/8/layout/chevron2"/>
    <dgm:cxn modelId="{01003BE9-4953-4C09-ADAF-1DE92C4D2966}" srcId="{795CF1F8-B8CC-4293-8B26-32A9BC6ECD7D}" destId="{63C0CDDB-38E0-46B3-A197-F854503FF639}" srcOrd="0" destOrd="0" parTransId="{F52D797D-DB23-418F-8FE9-8EEED5069EF6}" sibTransId="{944495BB-D493-4BB1-A03B-260BE5EDA8D7}"/>
    <dgm:cxn modelId="{973C23ED-00C4-4470-B75D-494120282873}" srcId="{0C97C5BD-926A-49E5-82F3-8AA3E70C1D48}" destId="{5F0F4962-59E4-474B-8632-CB88754B5D53}" srcOrd="0" destOrd="0" parTransId="{40969E8B-407A-4AD7-AA69-2B643C51578F}" sibTransId="{F643917E-149C-4767-B1B2-3BAFA6050487}"/>
    <dgm:cxn modelId="{656689FE-2568-46D6-AC52-644E1F5E6D87}" srcId="{478F06FA-77AA-4299-90EE-B13961FA5406}" destId="{927CB6B1-EF68-4514-A09C-65378E64FB9C}" srcOrd="3" destOrd="0" parTransId="{B9BE74B2-84AE-44EC-8836-5FC61FEFEC0D}" sibTransId="{923CEDF3-43A4-4C9F-9C5C-2FABA20C04E3}"/>
    <dgm:cxn modelId="{AC7AB042-B920-4523-A35C-637E4517C77B}" type="presParOf" srcId="{C75C9EB0-5093-4EE4-9602-E9C8D5BA3BE0}" destId="{632BB181-0CDC-4C99-8B75-73498AFD4151}" srcOrd="0" destOrd="0" presId="urn:microsoft.com/office/officeart/2005/8/layout/chevron2"/>
    <dgm:cxn modelId="{1E449705-377C-4B2B-87B9-3D9F252C4E54}" type="presParOf" srcId="{632BB181-0CDC-4C99-8B75-73498AFD4151}" destId="{9EC6AFE1-F4B3-4D04-BCAD-F6FF83014DB7}" srcOrd="0" destOrd="0" presId="urn:microsoft.com/office/officeart/2005/8/layout/chevron2"/>
    <dgm:cxn modelId="{B1B47712-0215-4DBD-B076-7FD7BA23D1FC}" type="presParOf" srcId="{632BB181-0CDC-4C99-8B75-73498AFD4151}" destId="{DAB17935-A402-4D5A-9EF0-03FD3F211761}" srcOrd="1" destOrd="0" presId="urn:microsoft.com/office/officeart/2005/8/layout/chevron2"/>
    <dgm:cxn modelId="{277E9B8C-6FCF-4EBB-8BE3-BD1D00C08A3A}" type="presParOf" srcId="{C75C9EB0-5093-4EE4-9602-E9C8D5BA3BE0}" destId="{4E639441-043F-4BC4-8671-91B7EFD83C95}" srcOrd="1" destOrd="0" presId="urn:microsoft.com/office/officeart/2005/8/layout/chevron2"/>
    <dgm:cxn modelId="{730864FE-D609-403C-9952-B823B7DDA8FD}" type="presParOf" srcId="{C75C9EB0-5093-4EE4-9602-E9C8D5BA3BE0}" destId="{69B63B44-712F-4269-9372-133A279CBFD3}" srcOrd="2" destOrd="0" presId="urn:microsoft.com/office/officeart/2005/8/layout/chevron2"/>
    <dgm:cxn modelId="{B2A7D065-4E15-4421-A634-1BF281895973}" type="presParOf" srcId="{69B63B44-712F-4269-9372-133A279CBFD3}" destId="{65629912-4C33-4C72-8954-8A87F8BEC447}" srcOrd="0" destOrd="0" presId="urn:microsoft.com/office/officeart/2005/8/layout/chevron2"/>
    <dgm:cxn modelId="{E7C3CDB2-194E-4AA6-B608-6743A9AE1301}" type="presParOf" srcId="{69B63B44-712F-4269-9372-133A279CBFD3}" destId="{6D82432D-D511-4E4F-964A-4868E6C1F066}" srcOrd="1" destOrd="0" presId="urn:microsoft.com/office/officeart/2005/8/layout/chevron2"/>
    <dgm:cxn modelId="{0B66DE92-A0D0-45DC-9691-96AFE2650035}" type="presParOf" srcId="{C75C9EB0-5093-4EE4-9602-E9C8D5BA3BE0}" destId="{6918080B-4253-4823-A0D0-B3A80B749BE3}" srcOrd="3" destOrd="0" presId="urn:microsoft.com/office/officeart/2005/8/layout/chevron2"/>
    <dgm:cxn modelId="{1E82DC70-0E49-4911-90E0-6629AB17ECC8}" type="presParOf" srcId="{C75C9EB0-5093-4EE4-9602-E9C8D5BA3BE0}" destId="{3BEA6CF7-FB2D-4C54-A2E0-87CB3778746A}" srcOrd="4" destOrd="0" presId="urn:microsoft.com/office/officeart/2005/8/layout/chevron2"/>
    <dgm:cxn modelId="{6D5E664A-F5B7-4D05-B3EE-575CFCF22C8B}" type="presParOf" srcId="{3BEA6CF7-FB2D-4C54-A2E0-87CB3778746A}" destId="{345EFFA6-ADE0-4382-8D04-450B638710F9}" srcOrd="0" destOrd="0" presId="urn:microsoft.com/office/officeart/2005/8/layout/chevron2"/>
    <dgm:cxn modelId="{F6F1B069-115C-41E7-A8AE-254FD9E40331}" type="presParOf" srcId="{3BEA6CF7-FB2D-4C54-A2E0-87CB3778746A}" destId="{8061CA05-F812-434E-A0B2-A09F5D23CB8C}" srcOrd="1" destOrd="0" presId="urn:microsoft.com/office/officeart/2005/8/layout/chevron2"/>
    <dgm:cxn modelId="{4A920564-0E2C-4C5B-BD3C-784236D13473}" type="presParOf" srcId="{C75C9EB0-5093-4EE4-9602-E9C8D5BA3BE0}" destId="{108CB48A-5878-44F8-89D4-0F7B4CE0B294}" srcOrd="5" destOrd="0" presId="urn:microsoft.com/office/officeart/2005/8/layout/chevron2"/>
    <dgm:cxn modelId="{659AB0A9-F59A-492C-A34C-86075A1012F8}" type="presParOf" srcId="{C75C9EB0-5093-4EE4-9602-E9C8D5BA3BE0}" destId="{1AE7FF80-91BD-44ED-B28A-57ECDD5F35E7}" srcOrd="6" destOrd="0" presId="urn:microsoft.com/office/officeart/2005/8/layout/chevron2"/>
    <dgm:cxn modelId="{D72BC850-69FE-408B-BDEF-D04596EA8B82}" type="presParOf" srcId="{1AE7FF80-91BD-44ED-B28A-57ECDD5F35E7}" destId="{60A182DD-3F66-40BC-B843-C7ADB11110A1}" srcOrd="0" destOrd="0" presId="urn:microsoft.com/office/officeart/2005/8/layout/chevron2"/>
    <dgm:cxn modelId="{0C1BEF4F-2FFB-416B-A7B3-2B471338F954}" type="presParOf" srcId="{1AE7FF80-91BD-44ED-B28A-57ECDD5F35E7}" destId="{255B3EF2-F78E-47FE-8A0D-B878D7046A6A}" srcOrd="1" destOrd="0" presId="urn:microsoft.com/office/officeart/2005/8/layout/chevron2"/>
    <dgm:cxn modelId="{38B39DC5-C0CF-451E-A330-723E60E4CFAE}" type="presParOf" srcId="{C75C9EB0-5093-4EE4-9602-E9C8D5BA3BE0}" destId="{1C3C8A86-7AC1-4601-A39A-24B7DA3DCA0A}" srcOrd="7" destOrd="0" presId="urn:microsoft.com/office/officeart/2005/8/layout/chevron2"/>
    <dgm:cxn modelId="{57CCB3F6-F4FB-4B2D-8C1A-29507DB9C87F}" type="presParOf" srcId="{C75C9EB0-5093-4EE4-9602-E9C8D5BA3BE0}" destId="{73907B6C-E753-49B0-8EE8-E1701B477A1D}" srcOrd="8" destOrd="0" presId="urn:microsoft.com/office/officeart/2005/8/layout/chevron2"/>
    <dgm:cxn modelId="{92970481-D6E0-4EB7-B94A-3B4339910722}" type="presParOf" srcId="{73907B6C-E753-49B0-8EE8-E1701B477A1D}" destId="{1C3199DB-7569-4493-946D-145484964791}" srcOrd="0" destOrd="0" presId="urn:microsoft.com/office/officeart/2005/8/layout/chevron2"/>
    <dgm:cxn modelId="{BE0FC9B8-6734-4A5F-ADD4-157C67CE3034}" type="presParOf" srcId="{73907B6C-E753-49B0-8EE8-E1701B477A1D}" destId="{565AEDB2-0BAA-4B3D-8392-4CA2EAC6AE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17F72-C3A7-45A2-A1CE-369C9FD71B1C}">
      <dsp:nvSpPr>
        <dsp:cNvPr id="0" name=""/>
        <dsp:cNvSpPr/>
      </dsp:nvSpPr>
      <dsp:spPr>
        <a:xfrm>
          <a:off x="5135" y="1693146"/>
          <a:ext cx="7556189" cy="37780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Cause</a:t>
          </a:r>
        </a:p>
      </dsp:txBody>
      <dsp:txXfrm>
        <a:off x="115792" y="1803803"/>
        <a:ext cx="7334875" cy="3556780"/>
      </dsp:txXfrm>
    </dsp:sp>
    <dsp:sp modelId="{06F8D829-0EEB-4877-AE6A-354DD4813F55}">
      <dsp:nvSpPr>
        <dsp:cNvPr id="0" name=""/>
        <dsp:cNvSpPr/>
      </dsp:nvSpPr>
      <dsp:spPr>
        <a:xfrm>
          <a:off x="7561324" y="3534732"/>
          <a:ext cx="3022475" cy="94921"/>
        </a:xfrm>
        <a:custGeom>
          <a:avLst/>
          <a:gdLst/>
          <a:ahLst/>
          <a:cxnLst/>
          <a:rect l="0" t="0" r="0" b="0"/>
          <a:pathLst>
            <a:path>
              <a:moveTo>
                <a:pt x="0" y="47460"/>
              </a:moveTo>
              <a:lnTo>
                <a:pt x="3022475" y="474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8997000" y="3506631"/>
        <a:ext cx="151123" cy="151123"/>
      </dsp:txXfrm>
    </dsp:sp>
    <dsp:sp modelId="{58AEE006-1ECC-4CEA-BDD0-4D99CC54A931}">
      <dsp:nvSpPr>
        <dsp:cNvPr id="0" name=""/>
        <dsp:cNvSpPr/>
      </dsp:nvSpPr>
      <dsp:spPr>
        <a:xfrm>
          <a:off x="10583800" y="1693146"/>
          <a:ext cx="7556189" cy="37780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Effect</a:t>
          </a:r>
        </a:p>
      </dsp:txBody>
      <dsp:txXfrm>
        <a:off x="10694457" y="1803803"/>
        <a:ext cx="7334875" cy="355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6AFE1-F4B3-4D04-BCAD-F6FF83014DB7}">
      <dsp:nvSpPr>
        <dsp:cNvPr id="0" name=""/>
        <dsp:cNvSpPr/>
      </dsp:nvSpPr>
      <dsp:spPr>
        <a:xfrm rot="5400000">
          <a:off x="-350802" y="351664"/>
          <a:ext cx="2338682" cy="16370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Review Data</a:t>
          </a:r>
        </a:p>
      </dsp:txBody>
      <dsp:txXfrm rot="-5400000">
        <a:off x="1" y="819401"/>
        <a:ext cx="1637077" cy="701605"/>
      </dsp:txXfrm>
    </dsp:sp>
    <dsp:sp modelId="{DAB17935-A402-4D5A-9EF0-03FD3F211761}">
      <dsp:nvSpPr>
        <dsp:cNvPr id="0" name=""/>
        <dsp:cNvSpPr/>
      </dsp:nvSpPr>
      <dsp:spPr>
        <a:xfrm rot="5400000">
          <a:off x="6116367" y="-4479289"/>
          <a:ext cx="1520143" cy="10478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a:t>What health effects are associated with the hazard?</a:t>
          </a:r>
        </a:p>
      </dsp:txBody>
      <dsp:txXfrm rot="-5400000">
        <a:off x="1637078" y="74207"/>
        <a:ext cx="10404515" cy="1371729"/>
      </dsp:txXfrm>
    </dsp:sp>
    <dsp:sp modelId="{345EFFA6-ADE0-4382-8D04-450B638710F9}">
      <dsp:nvSpPr>
        <dsp:cNvPr id="0" name=""/>
        <dsp:cNvSpPr/>
      </dsp:nvSpPr>
      <dsp:spPr>
        <a:xfrm rot="5400000">
          <a:off x="-350802" y="2550149"/>
          <a:ext cx="2338682" cy="16370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Describe Mode of Action </a:t>
          </a:r>
        </a:p>
      </dsp:txBody>
      <dsp:txXfrm rot="-5400000">
        <a:off x="1" y="3017886"/>
        <a:ext cx="1637077" cy="701605"/>
      </dsp:txXfrm>
    </dsp:sp>
    <dsp:sp modelId="{8061CA05-F812-434E-A0B2-A09F5D23CB8C}">
      <dsp:nvSpPr>
        <dsp:cNvPr id="0" name=""/>
        <dsp:cNvSpPr/>
      </dsp:nvSpPr>
      <dsp:spPr>
        <a:xfrm rot="5400000">
          <a:off x="6116367" y="-2279942"/>
          <a:ext cx="1520143" cy="10478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a:t>How does the hazard interact with the body?</a:t>
          </a:r>
        </a:p>
      </dsp:txBody>
      <dsp:txXfrm rot="-5400000">
        <a:off x="1637078" y="2273554"/>
        <a:ext cx="10404515" cy="1371729"/>
      </dsp:txXfrm>
    </dsp:sp>
    <dsp:sp modelId="{60A182DD-3F66-40BC-B843-C7ADB11110A1}">
      <dsp:nvSpPr>
        <dsp:cNvPr id="0" name=""/>
        <dsp:cNvSpPr/>
      </dsp:nvSpPr>
      <dsp:spPr>
        <a:xfrm rot="5400000">
          <a:off x="-350802" y="4748634"/>
          <a:ext cx="2338682" cy="16370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Review Exposure</a:t>
          </a:r>
        </a:p>
      </dsp:txBody>
      <dsp:txXfrm rot="-5400000">
        <a:off x="1" y="5216371"/>
        <a:ext cx="1637077" cy="701605"/>
      </dsp:txXfrm>
    </dsp:sp>
    <dsp:sp modelId="{255B3EF2-F78E-47FE-8A0D-B878D7046A6A}">
      <dsp:nvSpPr>
        <dsp:cNvPr id="0" name=""/>
        <dsp:cNvSpPr/>
      </dsp:nvSpPr>
      <dsp:spPr>
        <a:xfrm rot="5400000">
          <a:off x="6116367" y="-81457"/>
          <a:ext cx="1520143" cy="10478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a:t>How does one encounter the hazard?</a:t>
          </a:r>
        </a:p>
      </dsp:txBody>
      <dsp:txXfrm rot="-5400000">
        <a:off x="1637078" y="4472039"/>
        <a:ext cx="10404515" cy="1371729"/>
      </dsp:txXfrm>
    </dsp:sp>
    <dsp:sp modelId="{E38CDC05-F347-4436-8BB5-2F8A0E0EFFC5}">
      <dsp:nvSpPr>
        <dsp:cNvPr id="0" name=""/>
        <dsp:cNvSpPr/>
      </dsp:nvSpPr>
      <dsp:spPr>
        <a:xfrm rot="5400000">
          <a:off x="-350802" y="6947118"/>
          <a:ext cx="2338682" cy="16370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Evaluate Evidence</a:t>
          </a:r>
        </a:p>
      </dsp:txBody>
      <dsp:txXfrm rot="-5400000">
        <a:off x="1" y="7414855"/>
        <a:ext cx="1637077" cy="701605"/>
      </dsp:txXfrm>
    </dsp:sp>
    <dsp:sp modelId="{DF6E8B40-21D5-4BE2-BAB4-65D81235D66E}">
      <dsp:nvSpPr>
        <dsp:cNvPr id="0" name=""/>
        <dsp:cNvSpPr/>
      </dsp:nvSpPr>
      <dsp:spPr>
        <a:xfrm rot="5400000">
          <a:off x="6116367" y="2153860"/>
          <a:ext cx="1520143" cy="10478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en-US" sz="4700" kern="1200" dirty="0"/>
            <a:t>How strong is the evidence?</a:t>
          </a:r>
        </a:p>
      </dsp:txBody>
      <dsp:txXfrm rot="-5400000">
        <a:off x="1637078" y="6707357"/>
        <a:ext cx="10404515" cy="1371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6AFE1-F4B3-4D04-BCAD-F6FF83014DB7}">
      <dsp:nvSpPr>
        <dsp:cNvPr id="0" name=""/>
        <dsp:cNvSpPr/>
      </dsp:nvSpPr>
      <dsp:spPr>
        <a:xfrm rot="5400000">
          <a:off x="-376727" y="379297"/>
          <a:ext cx="2511514" cy="17580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Data</a:t>
          </a:r>
        </a:p>
      </dsp:txBody>
      <dsp:txXfrm rot="-5400000">
        <a:off x="1" y="881600"/>
        <a:ext cx="1758059" cy="753455"/>
      </dsp:txXfrm>
    </dsp:sp>
    <dsp:sp modelId="{DAB17935-A402-4D5A-9EF0-03FD3F211761}">
      <dsp:nvSpPr>
        <dsp:cNvPr id="0" name=""/>
        <dsp:cNvSpPr/>
      </dsp:nvSpPr>
      <dsp:spPr>
        <a:xfrm rot="5400000">
          <a:off x="6120687" y="-4362627"/>
          <a:ext cx="1632484" cy="10357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What health effects are associated with the hazard?</a:t>
          </a:r>
        </a:p>
        <a:p>
          <a:pPr marL="457200" lvl="2" indent="-228600" algn="l" defTabSz="1022350">
            <a:lnSpc>
              <a:spcPct val="90000"/>
            </a:lnSpc>
            <a:spcBef>
              <a:spcPct val="0"/>
            </a:spcBef>
            <a:spcAft>
              <a:spcPct val="15000"/>
            </a:spcAft>
            <a:buFont typeface="Wingdings" panose="05000000000000000000" pitchFamily="2" charset="2"/>
            <a:buChar char="Ø"/>
          </a:pPr>
          <a:r>
            <a:rPr lang="en-US" sz="2300" kern="1200" dirty="0">
              <a:solidFill>
                <a:srgbClr val="FF6600"/>
              </a:solidFill>
            </a:rPr>
            <a:t>Non-Cancer: Decreased White Blood Cells (EPA)</a:t>
          </a:r>
        </a:p>
        <a:p>
          <a:pPr marL="457200" lvl="2" indent="-228600" algn="l" defTabSz="1022350">
            <a:lnSpc>
              <a:spcPct val="90000"/>
            </a:lnSpc>
            <a:spcBef>
              <a:spcPct val="0"/>
            </a:spcBef>
            <a:spcAft>
              <a:spcPct val="15000"/>
            </a:spcAft>
            <a:buFont typeface="Wingdings" panose="05000000000000000000" pitchFamily="2" charset="2"/>
            <a:buChar char="Ø"/>
          </a:pPr>
          <a:r>
            <a:rPr lang="en-US" sz="2300" kern="1200" dirty="0">
              <a:solidFill>
                <a:srgbClr val="FF6600"/>
              </a:solidFill>
            </a:rPr>
            <a:t>Cancer: Leukemia (specifically Acute Myeloid Leukemia (AML)) (EPA)</a:t>
          </a:r>
        </a:p>
      </dsp:txBody>
      <dsp:txXfrm rot="-5400000">
        <a:off x="1758060" y="79691"/>
        <a:ext cx="10278049" cy="1473102"/>
      </dsp:txXfrm>
    </dsp:sp>
    <dsp:sp modelId="{345EFFA6-ADE0-4382-8D04-450B638710F9}">
      <dsp:nvSpPr>
        <dsp:cNvPr id="0" name=""/>
        <dsp:cNvSpPr/>
      </dsp:nvSpPr>
      <dsp:spPr>
        <a:xfrm rot="5400000">
          <a:off x="-376727" y="2751137"/>
          <a:ext cx="2511514" cy="17580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Describe Mode of Action</a:t>
          </a:r>
        </a:p>
      </dsp:txBody>
      <dsp:txXfrm rot="-5400000">
        <a:off x="1" y="3253440"/>
        <a:ext cx="1758059" cy="753455"/>
      </dsp:txXfrm>
    </dsp:sp>
    <dsp:sp modelId="{8061CA05-F812-434E-A0B2-A09F5D23CB8C}">
      <dsp:nvSpPr>
        <dsp:cNvPr id="0" name=""/>
        <dsp:cNvSpPr/>
      </dsp:nvSpPr>
      <dsp:spPr>
        <a:xfrm rot="5400000">
          <a:off x="6120687" y="-1988217"/>
          <a:ext cx="1632484" cy="10357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How does the hazard interact with the body?</a:t>
          </a:r>
        </a:p>
        <a:p>
          <a:pPr marL="457200" lvl="2" indent="-228600" algn="l" defTabSz="1022350">
            <a:lnSpc>
              <a:spcPct val="90000"/>
            </a:lnSpc>
            <a:spcBef>
              <a:spcPct val="0"/>
            </a:spcBef>
            <a:spcAft>
              <a:spcPct val="15000"/>
            </a:spcAft>
            <a:buFont typeface="Wingdings" panose="05000000000000000000" pitchFamily="2" charset="2"/>
            <a:buChar char="Ø"/>
          </a:pPr>
          <a:r>
            <a:rPr lang="en-US" sz="2300" b="0" kern="1200" dirty="0">
              <a:solidFill>
                <a:srgbClr val="FF6600"/>
              </a:solidFill>
            </a:rPr>
            <a:t>Inhalation</a:t>
          </a:r>
          <a:r>
            <a:rPr lang="en-US" sz="2300" b="0" kern="1200" dirty="0">
              <a:solidFill>
                <a:srgbClr val="FF0000"/>
              </a:solidFill>
            </a:rPr>
            <a:t> </a:t>
          </a:r>
        </a:p>
      </dsp:txBody>
      <dsp:txXfrm rot="-5400000">
        <a:off x="1758060" y="2454101"/>
        <a:ext cx="10278049" cy="1473102"/>
      </dsp:txXfrm>
    </dsp:sp>
    <dsp:sp modelId="{60A182DD-3F66-40BC-B843-C7ADB11110A1}">
      <dsp:nvSpPr>
        <dsp:cNvPr id="0" name=""/>
        <dsp:cNvSpPr/>
      </dsp:nvSpPr>
      <dsp:spPr>
        <a:xfrm rot="5400000">
          <a:off x="-376727" y="5122976"/>
          <a:ext cx="2511514" cy="17580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Exposure</a:t>
          </a:r>
        </a:p>
      </dsp:txBody>
      <dsp:txXfrm rot="-5400000">
        <a:off x="1" y="5625279"/>
        <a:ext cx="1758059" cy="753455"/>
      </dsp:txXfrm>
    </dsp:sp>
    <dsp:sp modelId="{255B3EF2-F78E-47FE-8A0D-B878D7046A6A}">
      <dsp:nvSpPr>
        <dsp:cNvPr id="0" name=""/>
        <dsp:cNvSpPr/>
      </dsp:nvSpPr>
      <dsp:spPr>
        <a:xfrm rot="5400000">
          <a:off x="6120687" y="383621"/>
          <a:ext cx="1632484" cy="10357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How does one encounter the hazard?</a:t>
          </a:r>
        </a:p>
        <a:p>
          <a:pPr marL="457200" lvl="2" indent="-228600" algn="l" defTabSz="1022350">
            <a:lnSpc>
              <a:spcPct val="90000"/>
            </a:lnSpc>
            <a:spcBef>
              <a:spcPct val="0"/>
            </a:spcBef>
            <a:spcAft>
              <a:spcPct val="15000"/>
            </a:spcAft>
            <a:buFont typeface="Wingdings" panose="05000000000000000000" pitchFamily="2" charset="2"/>
            <a:buChar char="Ø"/>
          </a:pPr>
          <a:r>
            <a:rPr lang="en-US" sz="2300" kern="1200" dirty="0">
              <a:solidFill>
                <a:srgbClr val="FF6600"/>
              </a:solidFill>
            </a:rPr>
            <a:t>Occupationally</a:t>
          </a:r>
        </a:p>
        <a:p>
          <a:pPr marL="457200" lvl="2" indent="-228600" algn="l" defTabSz="1022350">
            <a:lnSpc>
              <a:spcPct val="90000"/>
            </a:lnSpc>
            <a:spcBef>
              <a:spcPct val="0"/>
            </a:spcBef>
            <a:spcAft>
              <a:spcPct val="15000"/>
            </a:spcAft>
            <a:buFont typeface="Wingdings" panose="05000000000000000000" pitchFamily="2" charset="2"/>
            <a:buChar char="Ø"/>
          </a:pPr>
          <a:r>
            <a:rPr lang="en-US" sz="2300" kern="1200" dirty="0">
              <a:solidFill>
                <a:srgbClr val="FF6600"/>
              </a:solidFill>
            </a:rPr>
            <a:t>Environmentally</a:t>
          </a:r>
        </a:p>
      </dsp:txBody>
      <dsp:txXfrm rot="-5400000">
        <a:off x="1758060" y="4825940"/>
        <a:ext cx="10278049" cy="1473102"/>
      </dsp:txXfrm>
    </dsp:sp>
    <dsp:sp modelId="{E38CDC05-F347-4436-8BB5-2F8A0E0EFFC5}">
      <dsp:nvSpPr>
        <dsp:cNvPr id="0" name=""/>
        <dsp:cNvSpPr/>
      </dsp:nvSpPr>
      <dsp:spPr>
        <a:xfrm rot="5400000">
          <a:off x="-376727" y="7494816"/>
          <a:ext cx="2511514" cy="17580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Evaluate Evidence</a:t>
          </a:r>
        </a:p>
      </dsp:txBody>
      <dsp:txXfrm rot="-5400000">
        <a:off x="1" y="7997119"/>
        <a:ext cx="1758059" cy="753455"/>
      </dsp:txXfrm>
    </dsp:sp>
    <dsp:sp modelId="{DF6E8B40-21D5-4BE2-BAB4-65D81235D66E}">
      <dsp:nvSpPr>
        <dsp:cNvPr id="0" name=""/>
        <dsp:cNvSpPr/>
      </dsp:nvSpPr>
      <dsp:spPr>
        <a:xfrm rot="5400000">
          <a:off x="6086610" y="2754939"/>
          <a:ext cx="1632484" cy="10357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How strong is the evidence?</a:t>
          </a:r>
        </a:p>
        <a:p>
          <a:pPr marL="457200" lvl="2" indent="-228600" algn="l" defTabSz="1022350">
            <a:lnSpc>
              <a:spcPct val="90000"/>
            </a:lnSpc>
            <a:spcBef>
              <a:spcPct val="0"/>
            </a:spcBef>
            <a:spcAft>
              <a:spcPct val="15000"/>
            </a:spcAft>
            <a:buFont typeface="Wingdings" panose="05000000000000000000" pitchFamily="2" charset="2"/>
            <a:buChar char="Ø"/>
          </a:pPr>
          <a:r>
            <a:rPr lang="en-US" sz="2300" kern="1200" dirty="0">
              <a:solidFill>
                <a:srgbClr val="FF6600"/>
              </a:solidFill>
            </a:rPr>
            <a:t>Numerous studies have found that sufficient dose can lead to reduced white blood cell count and an increased risk of AML</a:t>
          </a:r>
        </a:p>
      </dsp:txBody>
      <dsp:txXfrm rot="-5400000">
        <a:off x="1723983" y="7197258"/>
        <a:ext cx="10278049" cy="1473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6AFE1-F4B3-4D04-BCAD-F6FF83014DB7}">
      <dsp:nvSpPr>
        <dsp:cNvPr id="0" name=""/>
        <dsp:cNvSpPr/>
      </dsp:nvSpPr>
      <dsp:spPr>
        <a:xfrm rot="5400000">
          <a:off x="-255777" y="256314"/>
          <a:ext cx="1705184" cy="1193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Type</a:t>
          </a:r>
        </a:p>
      </dsp:txBody>
      <dsp:txXfrm rot="-5400000">
        <a:off x="1" y="597352"/>
        <a:ext cx="1193629" cy="511555"/>
      </dsp:txXfrm>
    </dsp:sp>
    <dsp:sp modelId="{DAB17935-A402-4D5A-9EF0-03FD3F211761}">
      <dsp:nvSpPr>
        <dsp:cNvPr id="0" name=""/>
        <dsp:cNvSpPr/>
      </dsp:nvSpPr>
      <dsp:spPr>
        <a:xfrm rot="5400000">
          <a:off x="5185013" y="-3991383"/>
          <a:ext cx="1108370" cy="90911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Chemical composition</a:t>
          </a:r>
        </a:p>
      </dsp:txBody>
      <dsp:txXfrm rot="-5400000">
        <a:off x="1193630" y="54106"/>
        <a:ext cx="9037031" cy="1000158"/>
      </dsp:txXfrm>
    </dsp:sp>
    <dsp:sp modelId="{65629912-4C33-4C72-8954-8A87F8BEC447}">
      <dsp:nvSpPr>
        <dsp:cNvPr id="0" name=""/>
        <dsp:cNvSpPr/>
      </dsp:nvSpPr>
      <dsp:spPr>
        <a:xfrm rot="5400000">
          <a:off x="-255777" y="1848373"/>
          <a:ext cx="1705184" cy="1193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Route</a:t>
          </a:r>
        </a:p>
      </dsp:txBody>
      <dsp:txXfrm rot="-5400000">
        <a:off x="1" y="2189411"/>
        <a:ext cx="1193629" cy="511555"/>
      </dsp:txXfrm>
    </dsp:sp>
    <dsp:sp modelId="{6D82432D-D511-4E4F-964A-4868E6C1F066}">
      <dsp:nvSpPr>
        <dsp:cNvPr id="0" name=""/>
        <dsp:cNvSpPr/>
      </dsp:nvSpPr>
      <dsp:spPr>
        <a:xfrm rot="5400000">
          <a:off x="5185013" y="-2398788"/>
          <a:ext cx="1108370" cy="90911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How far from the emission point to the receptor</a:t>
          </a:r>
        </a:p>
      </dsp:txBody>
      <dsp:txXfrm rot="-5400000">
        <a:off x="1193630" y="1646701"/>
        <a:ext cx="9037031" cy="1000158"/>
      </dsp:txXfrm>
    </dsp:sp>
    <dsp:sp modelId="{345EFFA6-ADE0-4382-8D04-450B638710F9}">
      <dsp:nvSpPr>
        <dsp:cNvPr id="0" name=""/>
        <dsp:cNvSpPr/>
      </dsp:nvSpPr>
      <dsp:spPr>
        <a:xfrm rot="5400000">
          <a:off x="-255777" y="3440432"/>
          <a:ext cx="1705184" cy="1193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Intensity </a:t>
          </a:r>
        </a:p>
      </dsp:txBody>
      <dsp:txXfrm rot="-5400000">
        <a:off x="1" y="3781470"/>
        <a:ext cx="1193629" cy="511555"/>
      </dsp:txXfrm>
    </dsp:sp>
    <dsp:sp modelId="{8061CA05-F812-434E-A0B2-A09F5D23CB8C}">
      <dsp:nvSpPr>
        <dsp:cNvPr id="0" name=""/>
        <dsp:cNvSpPr/>
      </dsp:nvSpPr>
      <dsp:spPr>
        <a:xfrm rot="5400000">
          <a:off x="5185013" y="-806729"/>
          <a:ext cx="1108370" cy="90911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Intensity (i.e., concentration)</a:t>
          </a:r>
        </a:p>
      </dsp:txBody>
      <dsp:txXfrm rot="-5400000">
        <a:off x="1193630" y="3238760"/>
        <a:ext cx="9037031" cy="1000158"/>
      </dsp:txXfrm>
    </dsp:sp>
    <dsp:sp modelId="{60A182DD-3F66-40BC-B843-C7ADB11110A1}">
      <dsp:nvSpPr>
        <dsp:cNvPr id="0" name=""/>
        <dsp:cNvSpPr/>
      </dsp:nvSpPr>
      <dsp:spPr>
        <a:xfrm rot="5400000">
          <a:off x="-255777" y="5032491"/>
          <a:ext cx="1705184" cy="1193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Frequency</a:t>
          </a:r>
        </a:p>
      </dsp:txBody>
      <dsp:txXfrm rot="-5400000">
        <a:off x="1" y="5373529"/>
        <a:ext cx="1193629" cy="511555"/>
      </dsp:txXfrm>
    </dsp:sp>
    <dsp:sp modelId="{255B3EF2-F78E-47FE-8A0D-B878D7046A6A}">
      <dsp:nvSpPr>
        <dsp:cNvPr id="0" name=""/>
        <dsp:cNvSpPr/>
      </dsp:nvSpPr>
      <dsp:spPr>
        <a:xfrm rot="5400000">
          <a:off x="5185013" y="785329"/>
          <a:ext cx="1108370" cy="90911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How frequently this exposure occurs</a:t>
          </a:r>
        </a:p>
      </dsp:txBody>
      <dsp:txXfrm rot="-5400000">
        <a:off x="1193630" y="4830818"/>
        <a:ext cx="9037031" cy="1000158"/>
      </dsp:txXfrm>
    </dsp:sp>
    <dsp:sp modelId="{1C3199DB-7569-4493-946D-145484964791}">
      <dsp:nvSpPr>
        <dsp:cNvPr id="0" name=""/>
        <dsp:cNvSpPr/>
      </dsp:nvSpPr>
      <dsp:spPr>
        <a:xfrm rot="5400000">
          <a:off x="-255777" y="6624550"/>
          <a:ext cx="1705184" cy="11936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Duration</a:t>
          </a:r>
        </a:p>
      </dsp:txBody>
      <dsp:txXfrm rot="-5400000">
        <a:off x="1" y="6965588"/>
        <a:ext cx="1193629" cy="511555"/>
      </dsp:txXfrm>
    </dsp:sp>
    <dsp:sp modelId="{565AEDB2-0BAA-4B3D-8392-4CA2EAC6AE31}">
      <dsp:nvSpPr>
        <dsp:cNvPr id="0" name=""/>
        <dsp:cNvSpPr/>
      </dsp:nvSpPr>
      <dsp:spPr>
        <a:xfrm rot="5400000">
          <a:off x="5185013" y="2377389"/>
          <a:ext cx="1108370" cy="90911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How long it occurs</a:t>
          </a:r>
        </a:p>
      </dsp:txBody>
      <dsp:txXfrm rot="-5400000">
        <a:off x="1193630" y="6422878"/>
        <a:ext cx="9037031" cy="10001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1EF3DC6-65EC-468F-8173-DD5D334E3382}" type="datetimeFigureOut">
              <a:rPr lang="en-US" smtClean="0"/>
              <a:t>12/15/2025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CE5FA27-C56D-459E-BDBF-797E0B21EE9D}" type="slidenum">
              <a:rPr lang="en-US" smtClean="0"/>
              <a:t>‹#›</a:t>
            </a:fld>
            <a:endParaRPr lang="en-US" dirty="0"/>
          </a:p>
        </p:txBody>
      </p:sp>
    </p:spTree>
    <p:extLst>
      <p:ext uri="{BB962C8B-B14F-4D97-AF65-F5344CB8AC3E}">
        <p14:creationId xmlns:p14="http://schemas.microsoft.com/office/powerpoint/2010/main" val="106589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C869-1FDC-FE6A-DD00-79B8A1D86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F4036-7743-1A7C-F656-4E60A4D5F86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787D5A3-0F90-4C29-7314-8C2286AE2F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1EE7BB46-0175-6B92-D797-FA4727C18B35}"/>
              </a:ext>
            </a:extLst>
          </p:cNvPr>
          <p:cNvSpPr>
            <a:spLocks noGrp="1"/>
          </p:cNvSpPr>
          <p:nvPr>
            <p:ph type="sldNum" sz="quarter" idx="5"/>
          </p:nvPr>
        </p:nvSpPr>
        <p:spPr/>
        <p:txBody>
          <a:bodyPr/>
          <a:lstStyle/>
          <a:p>
            <a:fld id="{5CE5FA27-C56D-459E-BDBF-797E0B21EE9D}" type="slidenum">
              <a:rPr lang="en-US" smtClean="0"/>
              <a:t>8</a:t>
            </a:fld>
            <a:endParaRPr lang="en-US" dirty="0"/>
          </a:p>
        </p:txBody>
      </p:sp>
    </p:spTree>
    <p:extLst>
      <p:ext uri="{BB962C8B-B14F-4D97-AF65-F5344CB8AC3E}">
        <p14:creationId xmlns:p14="http://schemas.microsoft.com/office/powerpoint/2010/main" val="133554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0710-CD9F-552D-D968-8289B3F16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E3F0D-C98A-78AE-D0F5-1EA63AD1C5A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CB05D13-6E7E-FCE8-E0E3-9DD2EE0AEC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3DD67AF8-51DA-1D83-2C61-C88E412E5047}"/>
              </a:ext>
            </a:extLst>
          </p:cNvPr>
          <p:cNvSpPr>
            <a:spLocks noGrp="1"/>
          </p:cNvSpPr>
          <p:nvPr>
            <p:ph type="sldNum" sz="quarter" idx="5"/>
          </p:nvPr>
        </p:nvSpPr>
        <p:spPr/>
        <p:txBody>
          <a:bodyPr/>
          <a:lstStyle/>
          <a:p>
            <a:fld id="{5CE5FA27-C56D-459E-BDBF-797E0B21EE9D}" type="slidenum">
              <a:rPr lang="en-US" smtClean="0"/>
              <a:t>9</a:t>
            </a:fld>
            <a:endParaRPr lang="en-US" dirty="0"/>
          </a:p>
        </p:txBody>
      </p:sp>
    </p:spTree>
    <p:extLst>
      <p:ext uri="{BB962C8B-B14F-4D97-AF65-F5344CB8AC3E}">
        <p14:creationId xmlns:p14="http://schemas.microsoft.com/office/powerpoint/2010/main" val="336385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5FA27-C56D-459E-BDBF-797E0B21EE9D}" type="slidenum">
              <a:rPr lang="en-US" smtClean="0"/>
              <a:t>10</a:t>
            </a:fld>
            <a:endParaRPr lang="en-US" dirty="0"/>
          </a:p>
        </p:txBody>
      </p:sp>
    </p:spTree>
    <p:extLst>
      <p:ext uri="{BB962C8B-B14F-4D97-AF65-F5344CB8AC3E}">
        <p14:creationId xmlns:p14="http://schemas.microsoft.com/office/powerpoint/2010/main" val="154299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312C1-14AB-5004-DD24-831C28258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1E807-C145-C8B0-AFC2-4CDFB592B76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4726496-E7C8-BA56-1A3A-2FDE7E1869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965543B3-9CC5-617E-105D-5D3FFC9FBFF2}"/>
              </a:ext>
            </a:extLst>
          </p:cNvPr>
          <p:cNvSpPr>
            <a:spLocks noGrp="1"/>
          </p:cNvSpPr>
          <p:nvPr>
            <p:ph type="sldNum" sz="quarter" idx="5"/>
          </p:nvPr>
        </p:nvSpPr>
        <p:spPr/>
        <p:txBody>
          <a:bodyPr/>
          <a:lstStyle/>
          <a:p>
            <a:fld id="{5CE5FA27-C56D-459E-BDBF-797E0B21EE9D}" type="slidenum">
              <a:rPr lang="en-US" smtClean="0"/>
              <a:t>12</a:t>
            </a:fld>
            <a:endParaRPr lang="en-US" dirty="0"/>
          </a:p>
        </p:txBody>
      </p:sp>
    </p:spTree>
    <p:extLst>
      <p:ext uri="{BB962C8B-B14F-4D97-AF65-F5344CB8AC3E}">
        <p14:creationId xmlns:p14="http://schemas.microsoft.com/office/powerpoint/2010/main" val="189750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legend to “Modeled […]</a:t>
            </a:r>
          </a:p>
        </p:txBody>
      </p:sp>
      <p:sp>
        <p:nvSpPr>
          <p:cNvPr id="4" name="Slide Number Placeholder 3"/>
          <p:cNvSpPr>
            <a:spLocks noGrp="1"/>
          </p:cNvSpPr>
          <p:nvPr>
            <p:ph type="sldNum" sz="quarter" idx="5"/>
          </p:nvPr>
        </p:nvSpPr>
        <p:spPr/>
        <p:txBody>
          <a:bodyPr/>
          <a:lstStyle/>
          <a:p>
            <a:fld id="{5CE5FA27-C56D-459E-BDBF-797E0B21EE9D}" type="slidenum">
              <a:rPr lang="en-US" smtClean="0"/>
              <a:t>13</a:t>
            </a:fld>
            <a:endParaRPr lang="en-US" dirty="0"/>
          </a:p>
        </p:txBody>
      </p:sp>
    </p:spTree>
    <p:extLst>
      <p:ext uri="{BB962C8B-B14F-4D97-AF65-F5344CB8AC3E}">
        <p14:creationId xmlns:p14="http://schemas.microsoft.com/office/powerpoint/2010/main" val="12614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50DC4-12DF-19B4-E856-BA2DACC23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78528-CE07-38C6-0E36-81D2FE2DE4B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FC70F45-1B41-2EDA-3C1D-734EE9CFD3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3399E2EE-F660-C3D6-44E4-0D9666C4EF9D}"/>
              </a:ext>
            </a:extLst>
          </p:cNvPr>
          <p:cNvSpPr>
            <a:spLocks noGrp="1"/>
          </p:cNvSpPr>
          <p:nvPr>
            <p:ph type="sldNum" sz="quarter" idx="5"/>
          </p:nvPr>
        </p:nvSpPr>
        <p:spPr/>
        <p:txBody>
          <a:bodyPr/>
          <a:lstStyle/>
          <a:p>
            <a:fld id="{5CE5FA27-C56D-459E-BDBF-797E0B21EE9D}" type="slidenum">
              <a:rPr lang="en-US" smtClean="0"/>
              <a:t>14</a:t>
            </a:fld>
            <a:endParaRPr lang="en-US" dirty="0"/>
          </a:p>
        </p:txBody>
      </p:sp>
    </p:spTree>
    <p:extLst>
      <p:ext uri="{BB962C8B-B14F-4D97-AF65-F5344CB8AC3E}">
        <p14:creationId xmlns:p14="http://schemas.microsoft.com/office/powerpoint/2010/main" val="384314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5FB84-0CB5-5738-10C8-F456754E2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4B70E-7A88-1073-A490-B54DE227CA3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4881F19-6AD5-2DA1-50D0-E168EA95E2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Add AL, scale text</a:t>
            </a:r>
          </a:p>
        </p:txBody>
      </p:sp>
      <p:sp>
        <p:nvSpPr>
          <p:cNvPr id="4" name="Slide Number Placeholder 3">
            <a:extLst>
              <a:ext uri="{FF2B5EF4-FFF2-40B4-BE49-F238E27FC236}">
                <a16:creationId xmlns:a16="http://schemas.microsoft.com/office/drawing/2014/main" id="{BA5947E5-8D1F-62E5-77C1-C013EDCC64B4}"/>
              </a:ext>
            </a:extLst>
          </p:cNvPr>
          <p:cNvSpPr>
            <a:spLocks noGrp="1"/>
          </p:cNvSpPr>
          <p:nvPr>
            <p:ph type="sldNum" sz="quarter" idx="5"/>
          </p:nvPr>
        </p:nvSpPr>
        <p:spPr/>
        <p:txBody>
          <a:bodyPr/>
          <a:lstStyle/>
          <a:p>
            <a:fld id="{5CE5FA27-C56D-459E-BDBF-797E0B21EE9D}" type="slidenum">
              <a:rPr lang="en-US" smtClean="0"/>
              <a:t>15</a:t>
            </a:fld>
            <a:endParaRPr lang="en-US" dirty="0"/>
          </a:p>
        </p:txBody>
      </p:sp>
    </p:spTree>
    <p:extLst>
      <p:ext uri="{BB962C8B-B14F-4D97-AF65-F5344CB8AC3E}">
        <p14:creationId xmlns:p14="http://schemas.microsoft.com/office/powerpoint/2010/main" val="335181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5FA27-C56D-459E-BDBF-797E0B21EE9D}" type="slidenum">
              <a:rPr lang="en-US" smtClean="0"/>
              <a:t>17</a:t>
            </a:fld>
            <a:endParaRPr lang="en-US" dirty="0"/>
          </a:p>
        </p:txBody>
      </p:sp>
    </p:spTree>
    <p:extLst>
      <p:ext uri="{BB962C8B-B14F-4D97-AF65-F5344CB8AC3E}">
        <p14:creationId xmlns:p14="http://schemas.microsoft.com/office/powerpoint/2010/main" val="187964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57CD9-98D3-0469-607F-93C1C1650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E0357-96AC-142D-9D10-E60BA3EC92D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AA233A-5BEF-D108-5340-C443275628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35954-28D3-DDFE-9FCC-8043AAC4F87A}"/>
              </a:ext>
            </a:extLst>
          </p:cNvPr>
          <p:cNvSpPr>
            <a:spLocks noGrp="1"/>
          </p:cNvSpPr>
          <p:nvPr>
            <p:ph type="sldNum" sz="quarter" idx="5"/>
          </p:nvPr>
        </p:nvSpPr>
        <p:spPr/>
        <p:txBody>
          <a:bodyPr/>
          <a:lstStyle/>
          <a:p>
            <a:fld id="{5CE5FA27-C56D-459E-BDBF-797E0B21EE9D}" type="slidenum">
              <a:rPr lang="en-US" smtClean="0"/>
              <a:t>18</a:t>
            </a:fld>
            <a:endParaRPr lang="en-US" dirty="0"/>
          </a:p>
        </p:txBody>
      </p:sp>
    </p:spTree>
    <p:extLst>
      <p:ext uri="{BB962C8B-B14F-4D97-AF65-F5344CB8AC3E}">
        <p14:creationId xmlns:p14="http://schemas.microsoft.com/office/powerpoint/2010/main" val="220756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7400FB-8E24-5464-FE8C-36F7C4746472}"/>
              </a:ext>
            </a:extLst>
          </p:cNvPr>
          <p:cNvSpPr/>
          <p:nvPr userDrawn="1"/>
        </p:nvSpPr>
        <p:spPr>
          <a:xfrm>
            <a:off x="-312" y="0"/>
            <a:ext cx="20106000" cy="11311200"/>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2" name="Title 1"/>
          <p:cNvSpPr>
            <a:spLocks noGrp="1"/>
          </p:cNvSpPr>
          <p:nvPr>
            <p:ph type="ctrTitle" hasCustomPrompt="1"/>
          </p:nvPr>
        </p:nvSpPr>
        <p:spPr>
          <a:xfrm>
            <a:off x="0" y="4395469"/>
            <a:ext cx="20105688" cy="2520000"/>
          </a:xfrm>
        </p:spPr>
        <p:txBody>
          <a:bodyPr anchor="t" anchorCtr="0">
            <a:normAutofit/>
          </a:bodyPr>
          <a:lstStyle>
            <a:lvl1pPr algn="ctr">
              <a:defRPr sz="7200">
                <a:solidFill>
                  <a:schemeClr val="bg1"/>
                </a:solidFill>
              </a:defRPr>
            </a:lvl1pPr>
          </a:lstStyle>
          <a:p>
            <a:r>
              <a:rPr lang="en-US" dirty="0"/>
              <a:t>Click to edit</a:t>
            </a:r>
            <a:r>
              <a:rPr lang="uk-UA" dirty="0"/>
              <a:t> </a:t>
            </a:r>
            <a:r>
              <a:rPr lang="en-US" dirty="0"/>
              <a:t>Title</a:t>
            </a:r>
          </a:p>
        </p:txBody>
      </p:sp>
      <p:pic>
        <p:nvPicPr>
          <p:cNvPr id="6" name="Picture 5">
            <a:extLst>
              <a:ext uri="{FF2B5EF4-FFF2-40B4-BE49-F238E27FC236}">
                <a16:creationId xmlns:a16="http://schemas.microsoft.com/office/drawing/2014/main" id="{3EEF6BCD-E61C-7E5C-912C-03C645529E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7537449" y="7394400"/>
            <a:ext cx="4819651" cy="1656185"/>
          </a:xfrm>
          <a:prstGeom prst="rect">
            <a:avLst/>
          </a:prstGeom>
        </p:spPr>
      </p:pic>
    </p:spTree>
    <p:extLst>
      <p:ext uri="{BB962C8B-B14F-4D97-AF65-F5344CB8AC3E}">
        <p14:creationId xmlns:p14="http://schemas.microsoft.com/office/powerpoint/2010/main" val="326884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Right Big Imag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55AB348C-02FC-4614-B573-7D97929D7D89}"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8612684" y="0"/>
            <a:ext cx="11493004" cy="9900000"/>
          </a:xfrm>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8079423E-E539-7D2A-F052-31B2A0E615F7}"/>
              </a:ext>
            </a:extLst>
          </p:cNvPr>
          <p:cNvSpPr>
            <a:spLocks noGrp="1"/>
          </p:cNvSpPr>
          <p:nvPr>
            <p:ph type="body" sz="quarter" idx="15" hasCustomPrompt="1"/>
          </p:nvPr>
        </p:nvSpPr>
        <p:spPr>
          <a:xfrm>
            <a:off x="1005582" y="4935389"/>
            <a:ext cx="6624290" cy="4319737"/>
          </a:xfrm>
        </p:spPr>
        <p:txBody>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B0BCD9CC-1784-6305-8C0C-CF069F4BD2FD}"/>
              </a:ext>
            </a:extLst>
          </p:cNvPr>
          <p:cNvSpPr>
            <a:spLocks noGrp="1"/>
          </p:cNvSpPr>
          <p:nvPr>
            <p:ph type="title" hasCustomPrompt="1"/>
          </p:nvPr>
        </p:nvSpPr>
        <p:spPr>
          <a:xfrm>
            <a:off x="1005582" y="3351213"/>
            <a:ext cx="6624290" cy="1368425"/>
          </a:xfrm>
        </p:spPr>
        <p:txBody>
          <a:bodyPr/>
          <a:lstStyle>
            <a:lvl1pPr>
              <a:defRPr/>
            </a:lvl1pPr>
          </a:lstStyle>
          <a:p>
            <a:r>
              <a:rPr lang="en-US" dirty="0"/>
              <a:t>Click to edit Slide Heading</a:t>
            </a:r>
          </a:p>
        </p:txBody>
      </p:sp>
      <p:pic>
        <p:nvPicPr>
          <p:cNvPr id="9" name="Picture 8">
            <a:extLst>
              <a:ext uri="{FF2B5EF4-FFF2-40B4-BE49-F238E27FC236}">
                <a16:creationId xmlns:a16="http://schemas.microsoft.com/office/drawing/2014/main" id="{7E542DE3-DC0A-E011-61B1-824ABA6323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28700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Half Image + Text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E40D4B17-3DBB-41D1-B6F2-5F66C041073F}"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0" y="0"/>
            <a:ext cx="10053638" cy="9900000"/>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1060956" y="4935389"/>
            <a:ext cx="8065244" cy="4319736"/>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3D0F7FDE-F3EC-E689-7CFF-92C8FE55A01A}"/>
              </a:ext>
            </a:extLst>
          </p:cNvPr>
          <p:cNvSpPr>
            <a:spLocks noGrp="1"/>
          </p:cNvSpPr>
          <p:nvPr>
            <p:ph type="title" hasCustomPrompt="1"/>
          </p:nvPr>
        </p:nvSpPr>
        <p:spPr>
          <a:xfrm>
            <a:off x="11060956" y="3351213"/>
            <a:ext cx="8065244" cy="1368425"/>
          </a:xfrm>
        </p:spPr>
        <p:txBody>
          <a:bodyPr/>
          <a:lstStyle>
            <a:lvl1pPr>
              <a:defRPr/>
            </a:lvl1pPr>
          </a:lstStyle>
          <a:p>
            <a:r>
              <a:rPr lang="en-US" dirty="0"/>
              <a:t>Click to edit Slide Heading</a:t>
            </a:r>
          </a:p>
        </p:txBody>
      </p:sp>
      <p:pic>
        <p:nvPicPr>
          <p:cNvPr id="8" name="Picture 7">
            <a:extLst>
              <a:ext uri="{FF2B5EF4-FFF2-40B4-BE49-F238E27FC236}">
                <a16:creationId xmlns:a16="http://schemas.microsoft.com/office/drawing/2014/main" id="{DC599126-B437-D467-5240-754C07B9D4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88719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Right Half Imag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FB868540-CA8E-471C-B73B-977E5246A699}"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10052050" y="0"/>
            <a:ext cx="10053638" cy="9900000"/>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980630" y="4935389"/>
            <a:ext cx="8065244" cy="4319736"/>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848D8881-65BE-854A-731F-CCDF5EF6D27D}"/>
              </a:ext>
            </a:extLst>
          </p:cNvPr>
          <p:cNvSpPr>
            <a:spLocks noGrp="1"/>
          </p:cNvSpPr>
          <p:nvPr>
            <p:ph type="title" hasCustomPrompt="1"/>
          </p:nvPr>
        </p:nvSpPr>
        <p:spPr>
          <a:xfrm>
            <a:off x="1005582" y="3351213"/>
            <a:ext cx="8040292" cy="1368425"/>
          </a:xfrm>
        </p:spPr>
        <p:txBody>
          <a:bodyPr/>
          <a:lstStyle>
            <a:lvl1pPr>
              <a:defRPr/>
            </a:lvl1pPr>
          </a:lstStyle>
          <a:p>
            <a:r>
              <a:rPr lang="en-US" dirty="0"/>
              <a:t>Click to edit Slide Heading</a:t>
            </a:r>
          </a:p>
        </p:txBody>
      </p:sp>
      <p:pic>
        <p:nvPicPr>
          <p:cNvPr id="8" name="Picture 7">
            <a:extLst>
              <a:ext uri="{FF2B5EF4-FFF2-40B4-BE49-F238E27FC236}">
                <a16:creationId xmlns:a16="http://schemas.microsoft.com/office/drawing/2014/main" id="{68F0D863-32E3-3329-4C60-F3CBD212AE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117145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 Text Half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27BD88CA-377B-42CE-BA2F-FE23F7B024CD}"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0" y="0"/>
            <a:ext cx="10053638" cy="9900000"/>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1060956" y="2487613"/>
            <a:ext cx="8065244" cy="67675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ECFAB7DA-DC81-E3ED-8CF3-E2CFE3C08B71}"/>
              </a:ext>
            </a:extLst>
          </p:cNvPr>
          <p:cNvSpPr>
            <a:spLocks noGrp="1"/>
          </p:cNvSpPr>
          <p:nvPr>
            <p:ph type="title" hasCustomPrompt="1"/>
          </p:nvPr>
        </p:nvSpPr>
        <p:spPr>
          <a:xfrm>
            <a:off x="11060956" y="902941"/>
            <a:ext cx="8065244" cy="1368425"/>
          </a:xfrm>
        </p:spPr>
        <p:txBody>
          <a:bodyPr/>
          <a:lstStyle>
            <a:lvl1pPr>
              <a:defRPr/>
            </a:lvl1pPr>
          </a:lstStyle>
          <a:p>
            <a:r>
              <a:rPr lang="en-US" dirty="0"/>
              <a:t>Click to edit Slide Heading</a:t>
            </a:r>
          </a:p>
        </p:txBody>
      </p:sp>
      <p:pic>
        <p:nvPicPr>
          <p:cNvPr id="8" name="Picture 7">
            <a:extLst>
              <a:ext uri="{FF2B5EF4-FFF2-40B4-BE49-F238E27FC236}">
                <a16:creationId xmlns:a16="http://schemas.microsoft.com/office/drawing/2014/main" id="{06809ECC-8074-149A-10FB-D84AB0A03C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06440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Image + Text Half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6CDF3DE1-F0BD-4E2A-8FD2-0363FE94D6B1}"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10052050" y="0"/>
            <a:ext cx="10053638" cy="9900000"/>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980630" y="2487613"/>
            <a:ext cx="8065244" cy="67675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7278C872-52B8-9332-5D3E-1545B3DF89EB}"/>
              </a:ext>
            </a:extLst>
          </p:cNvPr>
          <p:cNvSpPr>
            <a:spLocks noGrp="1"/>
          </p:cNvSpPr>
          <p:nvPr>
            <p:ph type="title" hasCustomPrompt="1"/>
          </p:nvPr>
        </p:nvSpPr>
        <p:spPr>
          <a:xfrm>
            <a:off x="1005582" y="902941"/>
            <a:ext cx="8040292" cy="1368425"/>
          </a:xfrm>
        </p:spPr>
        <p:txBody>
          <a:bodyPr/>
          <a:lstStyle>
            <a:lvl1pPr>
              <a:defRPr/>
            </a:lvl1pPr>
          </a:lstStyle>
          <a:p>
            <a:r>
              <a:rPr lang="en-US" dirty="0"/>
              <a:t>Click to edit Slide Heading</a:t>
            </a:r>
          </a:p>
        </p:txBody>
      </p:sp>
      <p:pic>
        <p:nvPicPr>
          <p:cNvPr id="8" name="Picture 7">
            <a:extLst>
              <a:ext uri="{FF2B5EF4-FFF2-40B4-BE49-F238E27FC236}">
                <a16:creationId xmlns:a16="http://schemas.microsoft.com/office/drawing/2014/main" id="{F3ABBC06-F731-62C7-EBC4-C29EDF7197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194758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Half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0D68B79B-FBA4-475A-A8D7-F78FB53A942F}" type="datetime1">
              <a:rPr lang="en-US" smtClean="0"/>
              <a:t>12/15/2025</a:t>
            </a:fld>
            <a:endParaRPr lang="en-US" dirty="0"/>
          </a:p>
        </p:txBody>
      </p:sp>
      <p:sp>
        <p:nvSpPr>
          <p:cNvPr id="2" name="Text Placeholder 2">
            <a:extLst>
              <a:ext uri="{FF2B5EF4-FFF2-40B4-BE49-F238E27FC236}">
                <a16:creationId xmlns:a16="http://schemas.microsoft.com/office/drawing/2014/main" id="{1E6491A6-A11B-0DA4-F0F4-38DA2CC4D5B8}"/>
              </a:ext>
            </a:extLst>
          </p:cNvPr>
          <p:cNvSpPr>
            <a:spLocks noGrp="1"/>
          </p:cNvSpPr>
          <p:nvPr>
            <p:ph idx="15" hasCustomPrompt="1"/>
          </p:nvPr>
        </p:nvSpPr>
        <p:spPr>
          <a:xfrm>
            <a:off x="10628908" y="2487613"/>
            <a:ext cx="8496944" cy="67675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15" name="Title 2">
            <a:extLst>
              <a:ext uri="{FF2B5EF4-FFF2-40B4-BE49-F238E27FC236}">
                <a16:creationId xmlns:a16="http://schemas.microsoft.com/office/drawing/2014/main" id="{2A6F8416-EB6F-8614-C8A6-FA9A926BFA58}"/>
              </a:ext>
            </a:extLst>
          </p:cNvPr>
          <p:cNvSpPr txBox="1">
            <a:spLocks/>
          </p:cNvSpPr>
          <p:nvPr userDrawn="1"/>
        </p:nvSpPr>
        <p:spPr>
          <a:xfrm>
            <a:off x="10654655" y="902941"/>
            <a:ext cx="8471197" cy="1368425"/>
          </a:xfrm>
          <a:prstGeom prst="rect">
            <a:avLst/>
          </a:prstGeom>
        </p:spPr>
        <p:txBody>
          <a:bodyPr vert="horz" lIns="91440" tIns="45720" rIns="91440" bIns="45720" rtlCol="0" anchor="t">
            <a:normAutofit/>
          </a:bodyPr>
          <a:lstStyle>
            <a:lvl1pPr algn="l" defTabSz="1507937" rtl="0" eaLnBrk="1" latinLnBrk="0" hangingPunct="1">
              <a:lnSpc>
                <a:spcPct val="100000"/>
              </a:lnSpc>
              <a:spcBef>
                <a:spcPct val="0"/>
              </a:spcBef>
              <a:buNone/>
              <a:defRPr sz="4000" kern="1200">
                <a:solidFill>
                  <a:srgbClr val="2A3551"/>
                </a:solidFill>
                <a:latin typeface="+mj-lt"/>
                <a:ea typeface="+mj-ea"/>
                <a:cs typeface="+mj-cs"/>
              </a:defRPr>
            </a:lvl1pPr>
          </a:lstStyle>
          <a:p>
            <a:r>
              <a:rPr lang="en-US" dirty="0"/>
              <a:t>Click to edit Slide Heading</a:t>
            </a:r>
          </a:p>
        </p:txBody>
      </p:sp>
      <p:cxnSp>
        <p:nvCxnSpPr>
          <p:cNvPr id="13" name="Straight Connector 12">
            <a:extLst>
              <a:ext uri="{FF2B5EF4-FFF2-40B4-BE49-F238E27FC236}">
                <a16:creationId xmlns:a16="http://schemas.microsoft.com/office/drawing/2014/main" id="{9834C448-E62E-6749-BB0C-1E757E5BB6D7}"/>
              </a:ext>
            </a:extLst>
          </p:cNvPr>
          <p:cNvCxnSpPr>
            <a:cxnSpLocks/>
          </p:cNvCxnSpPr>
          <p:nvPr userDrawn="1"/>
        </p:nvCxnSpPr>
        <p:spPr>
          <a:xfrm>
            <a:off x="10053638" y="974949"/>
            <a:ext cx="0" cy="8280000"/>
          </a:xfrm>
          <a:prstGeom prst="line">
            <a:avLst/>
          </a:prstGeom>
          <a:ln>
            <a:solidFill>
              <a:srgbClr val="405474"/>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980629" y="2487613"/>
            <a:ext cx="8496151" cy="67675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10" name="Title 1">
            <a:extLst>
              <a:ext uri="{FF2B5EF4-FFF2-40B4-BE49-F238E27FC236}">
                <a16:creationId xmlns:a16="http://schemas.microsoft.com/office/drawing/2014/main" id="{201BCF5D-E3E7-8F51-7BBF-14A3F2C6B40B}"/>
              </a:ext>
            </a:extLst>
          </p:cNvPr>
          <p:cNvSpPr>
            <a:spLocks noGrp="1"/>
          </p:cNvSpPr>
          <p:nvPr>
            <p:ph type="title" hasCustomPrompt="1"/>
          </p:nvPr>
        </p:nvSpPr>
        <p:spPr>
          <a:xfrm>
            <a:off x="1005581" y="902941"/>
            <a:ext cx="8471197" cy="1368425"/>
          </a:xfrm>
        </p:spPr>
        <p:txBody>
          <a:bodyPr/>
          <a:lstStyle>
            <a:lvl1pPr>
              <a:defRPr/>
            </a:lvl1pPr>
          </a:lstStyle>
          <a:p>
            <a:r>
              <a:rPr lang="en-US" dirty="0"/>
              <a:t>Click to edit Slide Heading</a:t>
            </a:r>
          </a:p>
        </p:txBody>
      </p:sp>
      <p:pic>
        <p:nvPicPr>
          <p:cNvPr id="8" name="Picture 7">
            <a:extLst>
              <a:ext uri="{FF2B5EF4-FFF2-40B4-BE49-F238E27FC236}">
                <a16:creationId xmlns:a16="http://schemas.microsoft.com/office/drawing/2014/main" id="{836C7B5B-F6B1-09BA-EF6F-6F6DCF7D82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3382784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Left Heading + Text Half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457A22EF-EDE0-4FEA-9EB8-EDA9CD9FE7D6}" type="datetime1">
              <a:rPr lang="en-US" smtClean="0"/>
              <a:t>12/15/2025</a:t>
            </a:fld>
            <a:endParaRPr lang="en-US" dirty="0"/>
          </a:p>
        </p:txBody>
      </p:sp>
      <p:sp>
        <p:nvSpPr>
          <p:cNvPr id="2" name="Text Placeholder 2">
            <a:extLst>
              <a:ext uri="{FF2B5EF4-FFF2-40B4-BE49-F238E27FC236}">
                <a16:creationId xmlns:a16="http://schemas.microsoft.com/office/drawing/2014/main" id="{1E6491A6-A11B-0DA4-F0F4-38DA2CC4D5B8}"/>
              </a:ext>
            </a:extLst>
          </p:cNvPr>
          <p:cNvSpPr>
            <a:spLocks noGrp="1"/>
          </p:cNvSpPr>
          <p:nvPr>
            <p:ph idx="15" hasCustomPrompt="1"/>
          </p:nvPr>
        </p:nvSpPr>
        <p:spPr>
          <a:xfrm>
            <a:off x="10628908" y="903288"/>
            <a:ext cx="8496944" cy="8351837"/>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8" name="Title 1">
            <a:extLst>
              <a:ext uri="{FF2B5EF4-FFF2-40B4-BE49-F238E27FC236}">
                <a16:creationId xmlns:a16="http://schemas.microsoft.com/office/drawing/2014/main" id="{85625E57-E162-7E06-9016-9F84E80FE62F}"/>
              </a:ext>
            </a:extLst>
          </p:cNvPr>
          <p:cNvSpPr>
            <a:spLocks noGrp="1"/>
          </p:cNvSpPr>
          <p:nvPr>
            <p:ph type="title" hasCustomPrompt="1"/>
          </p:nvPr>
        </p:nvSpPr>
        <p:spPr>
          <a:xfrm>
            <a:off x="1005581" y="2811206"/>
            <a:ext cx="8471197" cy="4536000"/>
          </a:xfrm>
        </p:spPr>
        <p:txBody>
          <a:bodyPr anchor="ctr">
            <a:noAutofit/>
          </a:bodyPr>
          <a:lstStyle>
            <a:lvl1pPr>
              <a:defRPr sz="7200"/>
            </a:lvl1pPr>
          </a:lstStyle>
          <a:p>
            <a:r>
              <a:rPr lang="en-US" dirty="0"/>
              <a:t>Click to edit Slide Heading</a:t>
            </a:r>
          </a:p>
        </p:txBody>
      </p:sp>
      <p:pic>
        <p:nvPicPr>
          <p:cNvPr id="9" name="Picture 8">
            <a:extLst>
              <a:ext uri="{FF2B5EF4-FFF2-40B4-BE49-F238E27FC236}">
                <a16:creationId xmlns:a16="http://schemas.microsoft.com/office/drawing/2014/main" id="{6D16DCE3-6C4D-08CF-38D2-C12FBEA493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73885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Right Heading + Text Half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630F857C-8D7B-4B4A-8E71-9A35F84A600E}" type="datetime1">
              <a:rPr lang="en-US" smtClean="0"/>
              <a:t>12/15/2025</a:t>
            </a:fld>
            <a:endParaRPr lang="en-US" dirty="0"/>
          </a:p>
        </p:txBody>
      </p:sp>
      <p:sp>
        <p:nvSpPr>
          <p:cNvPr id="2" name="Text Placeholder 2">
            <a:extLst>
              <a:ext uri="{FF2B5EF4-FFF2-40B4-BE49-F238E27FC236}">
                <a16:creationId xmlns:a16="http://schemas.microsoft.com/office/drawing/2014/main" id="{1E6491A6-A11B-0DA4-F0F4-38DA2CC4D5B8}"/>
              </a:ext>
            </a:extLst>
          </p:cNvPr>
          <p:cNvSpPr>
            <a:spLocks noGrp="1"/>
          </p:cNvSpPr>
          <p:nvPr>
            <p:ph idx="15" hasCustomPrompt="1"/>
          </p:nvPr>
        </p:nvSpPr>
        <p:spPr>
          <a:xfrm>
            <a:off x="979836" y="903288"/>
            <a:ext cx="8496944" cy="8351837"/>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9" name="Title 1">
            <a:extLst>
              <a:ext uri="{FF2B5EF4-FFF2-40B4-BE49-F238E27FC236}">
                <a16:creationId xmlns:a16="http://schemas.microsoft.com/office/drawing/2014/main" id="{2DD428B5-9200-752F-F345-97C04A957BF9}"/>
              </a:ext>
            </a:extLst>
          </p:cNvPr>
          <p:cNvSpPr>
            <a:spLocks noGrp="1"/>
          </p:cNvSpPr>
          <p:nvPr>
            <p:ph type="title" hasCustomPrompt="1"/>
          </p:nvPr>
        </p:nvSpPr>
        <p:spPr>
          <a:xfrm>
            <a:off x="10656242" y="2811206"/>
            <a:ext cx="8471197" cy="4536000"/>
          </a:xfrm>
        </p:spPr>
        <p:txBody>
          <a:bodyPr anchor="ctr">
            <a:noAutofit/>
          </a:bodyPr>
          <a:lstStyle>
            <a:lvl1pPr>
              <a:defRPr sz="7200"/>
            </a:lvl1pPr>
          </a:lstStyle>
          <a:p>
            <a:r>
              <a:rPr lang="en-US" dirty="0"/>
              <a:t>Click to edit Slide Heading</a:t>
            </a:r>
          </a:p>
        </p:txBody>
      </p:sp>
      <p:pic>
        <p:nvPicPr>
          <p:cNvPr id="8" name="Picture 7">
            <a:extLst>
              <a:ext uri="{FF2B5EF4-FFF2-40B4-BE49-F238E27FC236}">
                <a16:creationId xmlns:a16="http://schemas.microsoft.com/office/drawing/2014/main" id="{662079DC-F0E5-1824-5427-E24F84358E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458769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Big Left Heading + Text Half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D518C-C369-AE08-91F3-86C4300FA953}"/>
              </a:ext>
            </a:extLst>
          </p:cNvPr>
          <p:cNvSpPr/>
          <p:nvPr userDrawn="1"/>
        </p:nvSpPr>
        <p:spPr>
          <a:xfrm>
            <a:off x="-312" y="0"/>
            <a:ext cx="20106000" cy="11311200"/>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D83C0CC1-7255-4E77-8E7C-FC3DF3BB966F}" type="datetime1">
              <a:rPr lang="en-US" smtClean="0"/>
              <a:t>12/15/2025</a:t>
            </a:fld>
            <a:endParaRPr lang="en-US" dirty="0"/>
          </a:p>
        </p:txBody>
      </p:sp>
      <p:sp>
        <p:nvSpPr>
          <p:cNvPr id="2" name="Text Placeholder 2">
            <a:extLst>
              <a:ext uri="{FF2B5EF4-FFF2-40B4-BE49-F238E27FC236}">
                <a16:creationId xmlns:a16="http://schemas.microsoft.com/office/drawing/2014/main" id="{1E6491A6-A11B-0DA4-F0F4-38DA2CC4D5B8}"/>
              </a:ext>
            </a:extLst>
          </p:cNvPr>
          <p:cNvSpPr>
            <a:spLocks noGrp="1"/>
          </p:cNvSpPr>
          <p:nvPr>
            <p:ph idx="15" hasCustomPrompt="1"/>
          </p:nvPr>
        </p:nvSpPr>
        <p:spPr>
          <a:xfrm>
            <a:off x="10628908" y="903288"/>
            <a:ext cx="8496944" cy="8351837"/>
          </a:xfrm>
          <a:prstGeom prst="rect">
            <a:avLst/>
          </a:prstGeom>
        </p:spPr>
        <p:txBody>
          <a:bodyPr vert="horz" lIns="91440" tIns="45720" rIns="91440" bIns="45720" rtlCol="0">
            <a:normAutofit/>
          </a:bodyPr>
          <a:lstStyle>
            <a:lvl1pPr marL="0" indent="0">
              <a:buNone/>
              <a:defRPr>
                <a:solidFill>
                  <a:schemeClr val="bg1"/>
                </a:solidFill>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9" name="Title 1">
            <a:extLst>
              <a:ext uri="{FF2B5EF4-FFF2-40B4-BE49-F238E27FC236}">
                <a16:creationId xmlns:a16="http://schemas.microsoft.com/office/drawing/2014/main" id="{5F3E13E9-307A-E2FB-9837-FFA4DF26541A}"/>
              </a:ext>
            </a:extLst>
          </p:cNvPr>
          <p:cNvSpPr>
            <a:spLocks noGrp="1"/>
          </p:cNvSpPr>
          <p:nvPr>
            <p:ph type="title" hasCustomPrompt="1"/>
          </p:nvPr>
        </p:nvSpPr>
        <p:spPr>
          <a:xfrm>
            <a:off x="1005581" y="2811206"/>
            <a:ext cx="8471197" cy="4536000"/>
          </a:xfrm>
        </p:spPr>
        <p:txBody>
          <a:bodyPr anchor="ctr">
            <a:noAutofit/>
          </a:bodyPr>
          <a:lstStyle>
            <a:lvl1pPr>
              <a:defRPr sz="7200">
                <a:solidFill>
                  <a:schemeClr val="bg1"/>
                </a:solidFill>
              </a:defRPr>
            </a:lvl1pPr>
          </a:lstStyle>
          <a:p>
            <a:r>
              <a:rPr lang="en-US" dirty="0"/>
              <a:t>Click to edit Slide Heading</a:t>
            </a:r>
          </a:p>
        </p:txBody>
      </p:sp>
      <p:pic>
        <p:nvPicPr>
          <p:cNvPr id="10" name="Picture 9">
            <a:extLst>
              <a:ext uri="{FF2B5EF4-FFF2-40B4-BE49-F238E27FC236}">
                <a16:creationId xmlns:a16="http://schemas.microsoft.com/office/drawing/2014/main" id="{1298C501-F011-0AD9-8DB3-F4F86B4B6F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476197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Big Right Heading + Text Half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9489BE-FF21-BA7E-D8D3-2DF9D178318A}"/>
              </a:ext>
            </a:extLst>
          </p:cNvPr>
          <p:cNvSpPr/>
          <p:nvPr userDrawn="1"/>
        </p:nvSpPr>
        <p:spPr>
          <a:xfrm>
            <a:off x="-312" y="0"/>
            <a:ext cx="20106000" cy="11311200"/>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4AD3C6B1-9E5F-4C6A-BCDD-2FC06EE4D00F}" type="datetime1">
              <a:rPr lang="en-US" smtClean="0"/>
              <a:t>12/15/2025</a:t>
            </a:fld>
            <a:endParaRPr lang="en-US" dirty="0"/>
          </a:p>
        </p:txBody>
      </p:sp>
      <p:sp>
        <p:nvSpPr>
          <p:cNvPr id="2" name="Text Placeholder 2">
            <a:extLst>
              <a:ext uri="{FF2B5EF4-FFF2-40B4-BE49-F238E27FC236}">
                <a16:creationId xmlns:a16="http://schemas.microsoft.com/office/drawing/2014/main" id="{1E6491A6-A11B-0DA4-F0F4-38DA2CC4D5B8}"/>
              </a:ext>
            </a:extLst>
          </p:cNvPr>
          <p:cNvSpPr>
            <a:spLocks noGrp="1"/>
          </p:cNvSpPr>
          <p:nvPr>
            <p:ph idx="15" hasCustomPrompt="1"/>
          </p:nvPr>
        </p:nvSpPr>
        <p:spPr>
          <a:xfrm>
            <a:off x="979836" y="903288"/>
            <a:ext cx="8496944" cy="8351837"/>
          </a:xfrm>
          <a:prstGeom prst="rect">
            <a:avLst/>
          </a:prstGeom>
        </p:spPr>
        <p:txBody>
          <a:bodyPr vert="horz" lIns="91440" tIns="45720" rIns="91440" bIns="45720" rtlCol="0">
            <a:normAutofit/>
          </a:bodyPr>
          <a:lstStyle>
            <a:lvl1pPr marL="0" indent="0">
              <a:buNone/>
              <a:defRPr>
                <a:solidFill>
                  <a:schemeClr val="bg1"/>
                </a:solidFill>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9" name="Title 1">
            <a:extLst>
              <a:ext uri="{FF2B5EF4-FFF2-40B4-BE49-F238E27FC236}">
                <a16:creationId xmlns:a16="http://schemas.microsoft.com/office/drawing/2014/main" id="{E18550E7-91A8-F447-FEDA-ABBCB1C28746}"/>
              </a:ext>
            </a:extLst>
          </p:cNvPr>
          <p:cNvSpPr>
            <a:spLocks noGrp="1"/>
          </p:cNvSpPr>
          <p:nvPr>
            <p:ph type="title" hasCustomPrompt="1"/>
          </p:nvPr>
        </p:nvSpPr>
        <p:spPr>
          <a:xfrm>
            <a:off x="10656242" y="2811206"/>
            <a:ext cx="8471197" cy="4536000"/>
          </a:xfrm>
        </p:spPr>
        <p:txBody>
          <a:bodyPr anchor="ctr">
            <a:noAutofit/>
          </a:bodyPr>
          <a:lstStyle>
            <a:lvl1pPr>
              <a:defRPr sz="7200">
                <a:solidFill>
                  <a:schemeClr val="bg1"/>
                </a:solidFill>
              </a:defRPr>
            </a:lvl1pPr>
          </a:lstStyle>
          <a:p>
            <a:r>
              <a:rPr lang="en-US" dirty="0"/>
              <a:t>Click to edit Slide Heading</a:t>
            </a:r>
          </a:p>
        </p:txBody>
      </p:sp>
      <p:pic>
        <p:nvPicPr>
          <p:cNvPr id="10" name="Picture 9">
            <a:extLst>
              <a:ext uri="{FF2B5EF4-FFF2-40B4-BE49-F238E27FC236}">
                <a16:creationId xmlns:a16="http://schemas.microsoft.com/office/drawing/2014/main" id="{AA5D2D67-9CCE-766F-3D1C-D5F549774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12485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Name Dar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7400FB-8E24-5464-FE8C-36F7C4746472}"/>
              </a:ext>
            </a:extLst>
          </p:cNvPr>
          <p:cNvSpPr/>
          <p:nvPr userDrawn="1"/>
        </p:nvSpPr>
        <p:spPr>
          <a:xfrm>
            <a:off x="-312" y="0"/>
            <a:ext cx="20106000" cy="11311200"/>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3" name="Subtitle 2">
            <a:extLst>
              <a:ext uri="{FF2B5EF4-FFF2-40B4-BE49-F238E27FC236}">
                <a16:creationId xmlns:a16="http://schemas.microsoft.com/office/drawing/2014/main" id="{1E5A6B43-31F0-851D-52C9-7C064E0D7791}"/>
              </a:ext>
            </a:extLst>
          </p:cNvPr>
          <p:cNvSpPr>
            <a:spLocks noGrp="1"/>
          </p:cNvSpPr>
          <p:nvPr>
            <p:ph type="subTitle" idx="1" hasCustomPrompt="1"/>
          </p:nvPr>
        </p:nvSpPr>
        <p:spPr>
          <a:xfrm>
            <a:off x="0" y="795469"/>
            <a:ext cx="20105688" cy="9720000"/>
          </a:xfrm>
        </p:spPr>
        <p:txBody>
          <a:bodyPr anchor="ctr">
            <a:noAutofit/>
          </a:bodyPr>
          <a:lstStyle>
            <a:lvl1pPr marL="0" indent="0" algn="ctr">
              <a:spcBef>
                <a:spcPts val="0"/>
              </a:spcBef>
              <a:buNone/>
              <a:defRPr sz="53600">
                <a:solidFill>
                  <a:srgbClr val="405474"/>
                </a:solidFill>
                <a:latin typeface="Montserrat Thin" pitchFamily="2" charset="-52"/>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01</a:t>
            </a:r>
          </a:p>
        </p:txBody>
      </p:sp>
      <p:sp>
        <p:nvSpPr>
          <p:cNvPr id="2" name="Title 1"/>
          <p:cNvSpPr>
            <a:spLocks noGrp="1"/>
          </p:cNvSpPr>
          <p:nvPr>
            <p:ph type="ctrTitle" hasCustomPrompt="1"/>
          </p:nvPr>
        </p:nvSpPr>
        <p:spPr>
          <a:xfrm>
            <a:off x="0" y="5025072"/>
            <a:ext cx="20105688" cy="1260794"/>
          </a:xfrm>
        </p:spPr>
        <p:txBody>
          <a:bodyPr anchor="t" anchorCtr="0">
            <a:normAutofit/>
          </a:bodyPr>
          <a:lstStyle>
            <a:lvl1pPr algn="ctr">
              <a:defRPr sz="7200">
                <a:solidFill>
                  <a:schemeClr val="bg1"/>
                </a:solidFill>
              </a:defRPr>
            </a:lvl1pPr>
          </a:lstStyle>
          <a:p>
            <a:r>
              <a:rPr lang="en-US" dirty="0"/>
              <a:t>Click to edit</a:t>
            </a:r>
            <a:r>
              <a:rPr lang="uk-UA" dirty="0"/>
              <a:t> </a:t>
            </a:r>
            <a:r>
              <a:rPr lang="en-US" dirty="0"/>
              <a:t>Section name</a:t>
            </a:r>
          </a:p>
        </p:txBody>
      </p:sp>
    </p:spTree>
    <p:extLst>
      <p:ext uri="{BB962C8B-B14F-4D97-AF65-F5344CB8AC3E}">
        <p14:creationId xmlns:p14="http://schemas.microsoft.com/office/powerpoint/2010/main" val="171480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Image + Big Text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53527CCF-36D1-45C8-9600-89486E0CA949}"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979488" y="902940"/>
            <a:ext cx="9074150" cy="8352185"/>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1060956" y="3351213"/>
            <a:ext cx="8065244" cy="59039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A1B8618A-99D7-9FE9-715E-40479D2D8953}"/>
              </a:ext>
            </a:extLst>
          </p:cNvPr>
          <p:cNvSpPr>
            <a:spLocks noGrp="1"/>
          </p:cNvSpPr>
          <p:nvPr>
            <p:ph type="title" hasCustomPrompt="1"/>
          </p:nvPr>
        </p:nvSpPr>
        <p:spPr>
          <a:xfrm>
            <a:off x="11060162" y="902941"/>
            <a:ext cx="8067277" cy="2232248"/>
          </a:xfrm>
        </p:spPr>
        <p:txBody>
          <a:bodyPr anchor="ctr">
            <a:noAutofit/>
          </a:bodyPr>
          <a:lstStyle>
            <a:lvl1pPr>
              <a:defRPr sz="7200"/>
            </a:lvl1pPr>
          </a:lstStyle>
          <a:p>
            <a:r>
              <a:rPr lang="en-US" dirty="0"/>
              <a:t>Click to edit Slide Heading</a:t>
            </a:r>
          </a:p>
        </p:txBody>
      </p:sp>
      <p:pic>
        <p:nvPicPr>
          <p:cNvPr id="8" name="Picture 7">
            <a:extLst>
              <a:ext uri="{FF2B5EF4-FFF2-40B4-BE49-F238E27FC236}">
                <a16:creationId xmlns:a16="http://schemas.microsoft.com/office/drawing/2014/main" id="{8FC26926-183F-E549-B114-97DFC7F915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0412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Image + Big Text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7E7A5A61-B335-4376-9FBE-D67BC4504B21}"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10051702" y="902940"/>
            <a:ext cx="9074150" cy="8352185"/>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980630" y="3351213"/>
            <a:ext cx="8065244" cy="59039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3497E486-95C8-59DD-6965-D44B350CD3D8}"/>
              </a:ext>
            </a:extLst>
          </p:cNvPr>
          <p:cNvSpPr>
            <a:spLocks noGrp="1"/>
          </p:cNvSpPr>
          <p:nvPr>
            <p:ph type="title" hasCustomPrompt="1"/>
          </p:nvPr>
        </p:nvSpPr>
        <p:spPr>
          <a:xfrm>
            <a:off x="980630" y="902941"/>
            <a:ext cx="8067277" cy="2232248"/>
          </a:xfrm>
        </p:spPr>
        <p:txBody>
          <a:bodyPr anchor="ctr">
            <a:noAutofit/>
          </a:bodyPr>
          <a:lstStyle>
            <a:lvl1pPr>
              <a:defRPr sz="7200"/>
            </a:lvl1pPr>
          </a:lstStyle>
          <a:p>
            <a:r>
              <a:rPr lang="en-US" dirty="0"/>
              <a:t>Click to edit Slide Heading</a:t>
            </a:r>
          </a:p>
        </p:txBody>
      </p:sp>
      <p:pic>
        <p:nvPicPr>
          <p:cNvPr id="8" name="Picture 7">
            <a:extLst>
              <a:ext uri="{FF2B5EF4-FFF2-40B4-BE49-F238E27FC236}">
                <a16:creationId xmlns:a16="http://schemas.microsoft.com/office/drawing/2014/main" id="{E9731BE3-D924-4A47-215D-A347724309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3589740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Text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BD2509CF-B77E-4904-A839-7CF6484107B2}" type="datetime1">
              <a:rPr lang="en-US" smtClean="0"/>
              <a:t>12/15/2025</a:t>
            </a:fld>
            <a:endParaRPr lang="en-US" dirty="0"/>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391190" y="2487613"/>
            <a:ext cx="5183779" cy="67675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9" name="Title 1">
            <a:extLst>
              <a:ext uri="{FF2B5EF4-FFF2-40B4-BE49-F238E27FC236}">
                <a16:creationId xmlns:a16="http://schemas.microsoft.com/office/drawing/2014/main" id="{0DBAE651-AA02-6843-DB88-AA87EEEA327C}"/>
              </a:ext>
            </a:extLst>
          </p:cNvPr>
          <p:cNvSpPr txBox="1">
            <a:spLocks/>
          </p:cNvSpPr>
          <p:nvPr userDrawn="1"/>
        </p:nvSpPr>
        <p:spPr>
          <a:xfrm>
            <a:off x="1390454" y="902941"/>
            <a:ext cx="5184515" cy="1368425"/>
          </a:xfrm>
          <a:prstGeom prst="rect">
            <a:avLst/>
          </a:prstGeom>
        </p:spPr>
        <p:txBody>
          <a:bodyPr vert="horz" lIns="91440" tIns="45720" rIns="91440" bIns="45720" rtlCol="0" anchor="t">
            <a:normAutofit/>
          </a:bodyPr>
          <a:lstStyle>
            <a:lvl1pPr algn="l" defTabSz="1507937" rtl="0" eaLnBrk="1" latinLnBrk="0" hangingPunct="1">
              <a:lnSpc>
                <a:spcPct val="100000"/>
              </a:lnSpc>
              <a:spcBef>
                <a:spcPct val="0"/>
              </a:spcBef>
              <a:buNone/>
              <a:defRPr sz="4000" kern="1200">
                <a:solidFill>
                  <a:srgbClr val="2A3551"/>
                </a:solidFill>
                <a:latin typeface="+mj-lt"/>
                <a:ea typeface="+mj-ea"/>
                <a:cs typeface="+mj-cs"/>
              </a:defRPr>
            </a:lvl1pPr>
          </a:lstStyle>
          <a:p>
            <a:r>
              <a:rPr lang="en-US" dirty="0"/>
              <a:t>Click to edit Slide Heading</a:t>
            </a:r>
          </a:p>
        </p:txBody>
      </p:sp>
      <p:sp>
        <p:nvSpPr>
          <p:cNvPr id="2" name="Text Placeholder 2">
            <a:extLst>
              <a:ext uri="{FF2B5EF4-FFF2-40B4-BE49-F238E27FC236}">
                <a16:creationId xmlns:a16="http://schemas.microsoft.com/office/drawing/2014/main" id="{1E6491A6-A11B-0DA4-F0F4-38DA2CC4D5B8}"/>
              </a:ext>
            </a:extLst>
          </p:cNvPr>
          <p:cNvSpPr>
            <a:spLocks noGrp="1"/>
          </p:cNvSpPr>
          <p:nvPr>
            <p:ph idx="15" hasCustomPrompt="1"/>
          </p:nvPr>
        </p:nvSpPr>
        <p:spPr>
          <a:xfrm>
            <a:off x="7461350" y="2487613"/>
            <a:ext cx="5183780" cy="67675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cxnSp>
        <p:nvCxnSpPr>
          <p:cNvPr id="13" name="Straight Connector 12">
            <a:extLst>
              <a:ext uri="{FF2B5EF4-FFF2-40B4-BE49-F238E27FC236}">
                <a16:creationId xmlns:a16="http://schemas.microsoft.com/office/drawing/2014/main" id="{9834C448-E62E-6749-BB0C-1E757E5BB6D7}"/>
              </a:ext>
            </a:extLst>
          </p:cNvPr>
          <p:cNvCxnSpPr>
            <a:cxnSpLocks/>
          </p:cNvCxnSpPr>
          <p:nvPr userDrawn="1"/>
        </p:nvCxnSpPr>
        <p:spPr>
          <a:xfrm>
            <a:off x="7028508" y="974949"/>
            <a:ext cx="0" cy="8280000"/>
          </a:xfrm>
          <a:prstGeom prst="line">
            <a:avLst/>
          </a:prstGeom>
          <a:ln>
            <a:solidFill>
              <a:srgbClr val="405474"/>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473030D-2B8D-F77C-C752-949E7802BF6A}"/>
              </a:ext>
            </a:extLst>
          </p:cNvPr>
          <p:cNvSpPr>
            <a:spLocks noGrp="1"/>
          </p:cNvSpPr>
          <p:nvPr>
            <p:ph idx="16" hasCustomPrompt="1"/>
          </p:nvPr>
        </p:nvSpPr>
        <p:spPr>
          <a:xfrm>
            <a:off x="13530718" y="2487613"/>
            <a:ext cx="5183780" cy="6767512"/>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cxnSp>
        <p:nvCxnSpPr>
          <p:cNvPr id="14" name="Straight Connector 13">
            <a:extLst>
              <a:ext uri="{FF2B5EF4-FFF2-40B4-BE49-F238E27FC236}">
                <a16:creationId xmlns:a16="http://schemas.microsoft.com/office/drawing/2014/main" id="{5E6964DF-6F53-2631-5981-F384619619AC}"/>
              </a:ext>
            </a:extLst>
          </p:cNvPr>
          <p:cNvCxnSpPr>
            <a:cxnSpLocks/>
          </p:cNvCxnSpPr>
          <p:nvPr userDrawn="1"/>
        </p:nvCxnSpPr>
        <p:spPr>
          <a:xfrm>
            <a:off x="13077180" y="974949"/>
            <a:ext cx="0" cy="8280000"/>
          </a:xfrm>
          <a:prstGeom prst="line">
            <a:avLst/>
          </a:prstGeom>
          <a:ln>
            <a:solidFill>
              <a:srgbClr val="405474"/>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1C9ABE2-26DE-244D-30C1-7FBF645A05FC}"/>
              </a:ext>
            </a:extLst>
          </p:cNvPr>
          <p:cNvSpPr>
            <a:spLocks noGrp="1"/>
          </p:cNvSpPr>
          <p:nvPr>
            <p:ph type="title" hasCustomPrompt="1"/>
          </p:nvPr>
        </p:nvSpPr>
        <p:spPr>
          <a:xfrm>
            <a:off x="1390455" y="902941"/>
            <a:ext cx="5205210" cy="1368425"/>
          </a:xfrm>
        </p:spPr>
        <p:txBody>
          <a:bodyPr/>
          <a:lstStyle>
            <a:lvl1pPr>
              <a:defRPr/>
            </a:lvl1pPr>
          </a:lstStyle>
          <a:p>
            <a:r>
              <a:rPr lang="en-US" dirty="0"/>
              <a:t>Click to edit Slide Heading</a:t>
            </a:r>
          </a:p>
        </p:txBody>
      </p:sp>
      <p:sp>
        <p:nvSpPr>
          <p:cNvPr id="16" name="Title 1">
            <a:extLst>
              <a:ext uri="{FF2B5EF4-FFF2-40B4-BE49-F238E27FC236}">
                <a16:creationId xmlns:a16="http://schemas.microsoft.com/office/drawing/2014/main" id="{230666CB-E766-EBB3-5A27-246355DE08E1}"/>
              </a:ext>
            </a:extLst>
          </p:cNvPr>
          <p:cNvSpPr txBox="1">
            <a:spLocks/>
          </p:cNvSpPr>
          <p:nvPr userDrawn="1"/>
        </p:nvSpPr>
        <p:spPr>
          <a:xfrm>
            <a:off x="7461350" y="902941"/>
            <a:ext cx="5205210" cy="1368425"/>
          </a:xfrm>
          <a:prstGeom prst="rect">
            <a:avLst/>
          </a:prstGeom>
        </p:spPr>
        <p:txBody>
          <a:bodyPr vert="horz" lIns="91440" tIns="45720" rIns="91440" bIns="45720" rtlCol="0" anchor="t">
            <a:normAutofit/>
          </a:bodyPr>
          <a:lstStyle>
            <a:lvl1pPr algn="l" defTabSz="1507937" rtl="0" eaLnBrk="1" latinLnBrk="0" hangingPunct="1">
              <a:lnSpc>
                <a:spcPct val="100000"/>
              </a:lnSpc>
              <a:spcBef>
                <a:spcPct val="0"/>
              </a:spcBef>
              <a:buNone/>
              <a:defRPr sz="4000" kern="1200">
                <a:solidFill>
                  <a:srgbClr val="2A3551"/>
                </a:solidFill>
                <a:latin typeface="+mj-lt"/>
                <a:ea typeface="+mj-ea"/>
                <a:cs typeface="+mj-cs"/>
              </a:defRPr>
            </a:lvl1pPr>
          </a:lstStyle>
          <a:p>
            <a:r>
              <a:rPr lang="en-US" dirty="0"/>
              <a:t>Click to edit Slide Heading</a:t>
            </a:r>
          </a:p>
        </p:txBody>
      </p:sp>
      <p:sp>
        <p:nvSpPr>
          <p:cNvPr id="17" name="Title 1">
            <a:extLst>
              <a:ext uri="{FF2B5EF4-FFF2-40B4-BE49-F238E27FC236}">
                <a16:creationId xmlns:a16="http://schemas.microsoft.com/office/drawing/2014/main" id="{94315FEC-D095-BBA6-F276-67AFA796E113}"/>
              </a:ext>
            </a:extLst>
          </p:cNvPr>
          <p:cNvSpPr txBox="1">
            <a:spLocks/>
          </p:cNvSpPr>
          <p:nvPr userDrawn="1"/>
        </p:nvSpPr>
        <p:spPr>
          <a:xfrm>
            <a:off x="13509288" y="902941"/>
            <a:ext cx="5205210" cy="1368425"/>
          </a:xfrm>
          <a:prstGeom prst="rect">
            <a:avLst/>
          </a:prstGeom>
        </p:spPr>
        <p:txBody>
          <a:bodyPr vert="horz" lIns="91440" tIns="45720" rIns="91440" bIns="45720" rtlCol="0" anchor="t">
            <a:normAutofit/>
          </a:bodyPr>
          <a:lstStyle>
            <a:lvl1pPr algn="l" defTabSz="1507937" rtl="0" eaLnBrk="1" latinLnBrk="0" hangingPunct="1">
              <a:lnSpc>
                <a:spcPct val="100000"/>
              </a:lnSpc>
              <a:spcBef>
                <a:spcPct val="0"/>
              </a:spcBef>
              <a:buNone/>
              <a:defRPr sz="4000" kern="1200">
                <a:solidFill>
                  <a:srgbClr val="2A3551"/>
                </a:solidFill>
                <a:latin typeface="+mj-lt"/>
                <a:ea typeface="+mj-ea"/>
                <a:cs typeface="+mj-cs"/>
              </a:defRPr>
            </a:lvl1pPr>
          </a:lstStyle>
          <a:p>
            <a:r>
              <a:rPr lang="en-US" dirty="0"/>
              <a:t>Click to edit Slide Heading</a:t>
            </a:r>
          </a:p>
        </p:txBody>
      </p:sp>
      <p:pic>
        <p:nvPicPr>
          <p:cNvPr id="8" name="Picture 7">
            <a:extLst>
              <a:ext uri="{FF2B5EF4-FFF2-40B4-BE49-F238E27FC236}">
                <a16:creationId xmlns:a16="http://schemas.microsoft.com/office/drawing/2014/main" id="{1A7CE5CD-DC39-43E6-1803-CF22467777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1312016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Image + Text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06480CA7-9079-499A-8E0B-DB14689A0A5B}" type="datetime1">
              <a:rPr lang="en-US" smtClean="0"/>
              <a:t>12/15/2025</a:t>
            </a:fld>
            <a:endParaRPr lang="en-US" dirty="0"/>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390650" y="4215309"/>
            <a:ext cx="5183779" cy="5039816"/>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ext Placeholder 2">
            <a:extLst>
              <a:ext uri="{FF2B5EF4-FFF2-40B4-BE49-F238E27FC236}">
                <a16:creationId xmlns:a16="http://schemas.microsoft.com/office/drawing/2014/main" id="{1E6491A6-A11B-0DA4-F0F4-38DA2CC4D5B8}"/>
              </a:ext>
            </a:extLst>
          </p:cNvPr>
          <p:cNvSpPr>
            <a:spLocks noGrp="1"/>
          </p:cNvSpPr>
          <p:nvPr>
            <p:ph idx="15" hasCustomPrompt="1"/>
          </p:nvPr>
        </p:nvSpPr>
        <p:spPr>
          <a:xfrm>
            <a:off x="7460955" y="4215309"/>
            <a:ext cx="5183780" cy="5039816"/>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cxnSp>
        <p:nvCxnSpPr>
          <p:cNvPr id="13" name="Straight Connector 12">
            <a:extLst>
              <a:ext uri="{FF2B5EF4-FFF2-40B4-BE49-F238E27FC236}">
                <a16:creationId xmlns:a16="http://schemas.microsoft.com/office/drawing/2014/main" id="{9834C448-E62E-6749-BB0C-1E757E5BB6D7}"/>
              </a:ext>
            </a:extLst>
          </p:cNvPr>
          <p:cNvCxnSpPr>
            <a:cxnSpLocks/>
          </p:cNvCxnSpPr>
          <p:nvPr userDrawn="1"/>
        </p:nvCxnSpPr>
        <p:spPr>
          <a:xfrm>
            <a:off x="7017692" y="974949"/>
            <a:ext cx="0" cy="8280000"/>
          </a:xfrm>
          <a:prstGeom prst="line">
            <a:avLst/>
          </a:prstGeom>
          <a:ln>
            <a:solidFill>
              <a:srgbClr val="405474"/>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473030D-2B8D-F77C-C752-949E7802BF6A}"/>
              </a:ext>
            </a:extLst>
          </p:cNvPr>
          <p:cNvSpPr>
            <a:spLocks noGrp="1"/>
          </p:cNvSpPr>
          <p:nvPr>
            <p:ph idx="16" hasCustomPrompt="1"/>
          </p:nvPr>
        </p:nvSpPr>
        <p:spPr>
          <a:xfrm>
            <a:off x="13531260" y="4215309"/>
            <a:ext cx="5183780" cy="5039816"/>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cxnSp>
        <p:nvCxnSpPr>
          <p:cNvPr id="14" name="Straight Connector 13">
            <a:extLst>
              <a:ext uri="{FF2B5EF4-FFF2-40B4-BE49-F238E27FC236}">
                <a16:creationId xmlns:a16="http://schemas.microsoft.com/office/drawing/2014/main" id="{5E6964DF-6F53-2631-5981-F384619619AC}"/>
              </a:ext>
            </a:extLst>
          </p:cNvPr>
          <p:cNvCxnSpPr>
            <a:cxnSpLocks/>
          </p:cNvCxnSpPr>
          <p:nvPr userDrawn="1"/>
        </p:nvCxnSpPr>
        <p:spPr>
          <a:xfrm>
            <a:off x="13087998" y="974949"/>
            <a:ext cx="0" cy="8280000"/>
          </a:xfrm>
          <a:prstGeom prst="line">
            <a:avLst/>
          </a:prstGeom>
          <a:ln>
            <a:solidFill>
              <a:srgbClr val="405474"/>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5E79856F-D7E2-4424-B121-95A01992391F}"/>
              </a:ext>
            </a:extLst>
          </p:cNvPr>
          <p:cNvSpPr>
            <a:spLocks noGrp="1"/>
          </p:cNvSpPr>
          <p:nvPr>
            <p:ph type="pic" sz="quarter" idx="17"/>
          </p:nvPr>
        </p:nvSpPr>
        <p:spPr>
          <a:xfrm>
            <a:off x="1390650" y="902941"/>
            <a:ext cx="5184775" cy="3060000"/>
          </a:xfrm>
        </p:spPr>
        <p:txBody>
          <a:bodyPr/>
          <a:lstStyle>
            <a:lvl1pPr marL="0" indent="0">
              <a:buNone/>
              <a:defRPr/>
            </a:lvl1pPr>
          </a:lstStyle>
          <a:p>
            <a:r>
              <a:rPr lang="en-US" dirty="0"/>
              <a:t>Click icon to add picture</a:t>
            </a:r>
          </a:p>
        </p:txBody>
      </p:sp>
      <p:sp>
        <p:nvSpPr>
          <p:cNvPr id="17" name="Picture Placeholder 15">
            <a:extLst>
              <a:ext uri="{FF2B5EF4-FFF2-40B4-BE49-F238E27FC236}">
                <a16:creationId xmlns:a16="http://schemas.microsoft.com/office/drawing/2014/main" id="{A805AA16-DA75-42AA-CA62-33461AE13591}"/>
              </a:ext>
            </a:extLst>
          </p:cNvPr>
          <p:cNvSpPr>
            <a:spLocks noGrp="1"/>
          </p:cNvSpPr>
          <p:nvPr>
            <p:ph type="pic" sz="quarter" idx="18"/>
          </p:nvPr>
        </p:nvSpPr>
        <p:spPr>
          <a:xfrm>
            <a:off x="7460457" y="902941"/>
            <a:ext cx="5184775" cy="3060000"/>
          </a:xfrm>
        </p:spPr>
        <p:txBody>
          <a:bodyPr/>
          <a:lstStyle>
            <a:lvl1pPr marL="0" indent="0">
              <a:buNone/>
              <a:defRPr/>
            </a:lvl1pPr>
          </a:lstStyle>
          <a:p>
            <a:r>
              <a:rPr lang="en-US" dirty="0"/>
              <a:t>Click icon to add picture</a:t>
            </a:r>
          </a:p>
        </p:txBody>
      </p:sp>
      <p:sp>
        <p:nvSpPr>
          <p:cNvPr id="18" name="Picture Placeholder 15">
            <a:extLst>
              <a:ext uri="{FF2B5EF4-FFF2-40B4-BE49-F238E27FC236}">
                <a16:creationId xmlns:a16="http://schemas.microsoft.com/office/drawing/2014/main" id="{28BAB8E8-FBDC-4A30-E246-F55290E2EE10}"/>
              </a:ext>
            </a:extLst>
          </p:cNvPr>
          <p:cNvSpPr>
            <a:spLocks noGrp="1"/>
          </p:cNvSpPr>
          <p:nvPr>
            <p:ph type="pic" sz="quarter" idx="19"/>
          </p:nvPr>
        </p:nvSpPr>
        <p:spPr>
          <a:xfrm>
            <a:off x="13530265" y="902941"/>
            <a:ext cx="5184775" cy="3060000"/>
          </a:xfrm>
        </p:spPr>
        <p:txBody>
          <a:bodyPr/>
          <a:lstStyle>
            <a:lvl1pPr marL="0" indent="0">
              <a:buNone/>
              <a:defRPr/>
            </a:lvl1pPr>
          </a:lstStyle>
          <a:p>
            <a:r>
              <a:rPr lang="en-US" dirty="0"/>
              <a:t>Click icon to add picture</a:t>
            </a:r>
          </a:p>
        </p:txBody>
      </p:sp>
      <p:pic>
        <p:nvPicPr>
          <p:cNvPr id="8" name="Picture 7">
            <a:extLst>
              <a:ext uri="{FF2B5EF4-FFF2-40B4-BE49-F238E27FC236}">
                <a16:creationId xmlns:a16="http://schemas.microsoft.com/office/drawing/2014/main" id="{A8451607-07EB-C2C9-EE8E-760252C7EC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1379881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Heading + Circles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C9C30D66-4355-449E-A07B-47FB1E58C65F}" type="datetime1">
              <a:rPr lang="en-US" smtClean="0"/>
              <a:t>12/15/2025</a:t>
            </a:fld>
            <a:endParaRPr lang="en-US" dirty="0"/>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411884" y="4297565"/>
            <a:ext cx="8208912" cy="2714220"/>
          </a:xfrm>
          <a:prstGeom prst="rect">
            <a:avLst/>
          </a:prstGeom>
        </p:spPr>
        <p:txBody>
          <a:bodyPr vert="horz" lIns="91440" tIns="45720" rIns="91440" bIns="45720" rtlCol="0" anchor="ctr">
            <a:normAutofit/>
          </a:bodyPr>
          <a:lstStyle>
            <a:lvl1pPr marL="0" indent="0" algn="ctr">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object 3">
            <a:extLst>
              <a:ext uri="{FF2B5EF4-FFF2-40B4-BE49-F238E27FC236}">
                <a16:creationId xmlns:a16="http://schemas.microsoft.com/office/drawing/2014/main" id="{69117EB9-8126-1F40-1754-542DDEBDF372}"/>
              </a:ext>
            </a:extLst>
          </p:cNvPr>
          <p:cNvSpPr/>
          <p:nvPr userDrawn="1"/>
        </p:nvSpPr>
        <p:spPr>
          <a:xfrm>
            <a:off x="3445923" y="3036792"/>
            <a:ext cx="4140835" cy="1016000"/>
          </a:xfrm>
          <a:custGeom>
            <a:avLst/>
            <a:gdLst/>
            <a:ahLst/>
            <a:cxnLst/>
            <a:rect l="l" t="t" r="r" b="b"/>
            <a:pathLst>
              <a:path w="4140834" h="1016000">
                <a:moveTo>
                  <a:pt x="4140418" y="1015675"/>
                </a:moveTo>
                <a:lnTo>
                  <a:pt x="4110765" y="978124"/>
                </a:lnTo>
                <a:lnTo>
                  <a:pt x="4080446" y="941131"/>
                </a:lnTo>
                <a:lnTo>
                  <a:pt x="4049469" y="904707"/>
                </a:lnTo>
                <a:lnTo>
                  <a:pt x="4017844" y="868859"/>
                </a:lnTo>
                <a:lnTo>
                  <a:pt x="3985580" y="833598"/>
                </a:lnTo>
                <a:lnTo>
                  <a:pt x="3952685" y="798932"/>
                </a:lnTo>
                <a:lnTo>
                  <a:pt x="3919169" y="764870"/>
                </a:lnTo>
                <a:lnTo>
                  <a:pt x="3885040" y="731421"/>
                </a:lnTo>
                <a:lnTo>
                  <a:pt x="3850308" y="698595"/>
                </a:lnTo>
                <a:lnTo>
                  <a:pt x="3814982" y="666401"/>
                </a:lnTo>
                <a:lnTo>
                  <a:pt x="3779071" y="634846"/>
                </a:lnTo>
                <a:lnTo>
                  <a:pt x="3742584" y="603942"/>
                </a:lnTo>
                <a:lnTo>
                  <a:pt x="3705530" y="573696"/>
                </a:lnTo>
                <a:lnTo>
                  <a:pt x="3667918" y="544118"/>
                </a:lnTo>
                <a:lnTo>
                  <a:pt x="3629756" y="515216"/>
                </a:lnTo>
                <a:lnTo>
                  <a:pt x="3591055" y="487001"/>
                </a:lnTo>
                <a:lnTo>
                  <a:pt x="3551823" y="459480"/>
                </a:lnTo>
                <a:lnTo>
                  <a:pt x="3512069" y="432664"/>
                </a:lnTo>
                <a:lnTo>
                  <a:pt x="3471803" y="406560"/>
                </a:lnTo>
                <a:lnTo>
                  <a:pt x="3431032" y="381179"/>
                </a:lnTo>
                <a:lnTo>
                  <a:pt x="3389767" y="356528"/>
                </a:lnTo>
                <a:lnTo>
                  <a:pt x="3348016" y="332618"/>
                </a:lnTo>
                <a:lnTo>
                  <a:pt x="3305789" y="309458"/>
                </a:lnTo>
                <a:lnTo>
                  <a:pt x="3263094" y="287055"/>
                </a:lnTo>
                <a:lnTo>
                  <a:pt x="3219940" y="265421"/>
                </a:lnTo>
                <a:lnTo>
                  <a:pt x="3176337" y="244562"/>
                </a:lnTo>
                <a:lnTo>
                  <a:pt x="3132293" y="224490"/>
                </a:lnTo>
                <a:lnTo>
                  <a:pt x="3087819" y="205212"/>
                </a:lnTo>
                <a:lnTo>
                  <a:pt x="3042921" y="186738"/>
                </a:lnTo>
                <a:lnTo>
                  <a:pt x="2997611" y="169076"/>
                </a:lnTo>
                <a:lnTo>
                  <a:pt x="2951896" y="152237"/>
                </a:lnTo>
                <a:lnTo>
                  <a:pt x="2905786" y="136228"/>
                </a:lnTo>
                <a:lnTo>
                  <a:pt x="2859290" y="121059"/>
                </a:lnTo>
                <a:lnTo>
                  <a:pt x="2812416" y="106740"/>
                </a:lnTo>
                <a:lnTo>
                  <a:pt x="2765175" y="93278"/>
                </a:lnTo>
                <a:lnTo>
                  <a:pt x="2717574" y="80684"/>
                </a:lnTo>
                <a:lnTo>
                  <a:pt x="2669624" y="68966"/>
                </a:lnTo>
                <a:lnTo>
                  <a:pt x="2621332" y="58133"/>
                </a:lnTo>
                <a:lnTo>
                  <a:pt x="2572709" y="48195"/>
                </a:lnTo>
                <a:lnTo>
                  <a:pt x="2523762" y="39160"/>
                </a:lnTo>
                <a:lnTo>
                  <a:pt x="2474502" y="31038"/>
                </a:lnTo>
                <a:lnTo>
                  <a:pt x="2424937" y="23838"/>
                </a:lnTo>
                <a:lnTo>
                  <a:pt x="2375077" y="17568"/>
                </a:lnTo>
                <a:lnTo>
                  <a:pt x="2324929" y="12237"/>
                </a:lnTo>
                <a:lnTo>
                  <a:pt x="2274504" y="7856"/>
                </a:lnTo>
                <a:lnTo>
                  <a:pt x="2223811" y="4432"/>
                </a:lnTo>
                <a:lnTo>
                  <a:pt x="2172858" y="1976"/>
                </a:lnTo>
                <a:lnTo>
                  <a:pt x="2121654" y="495"/>
                </a:lnTo>
                <a:lnTo>
                  <a:pt x="2070209" y="0"/>
                </a:lnTo>
                <a:lnTo>
                  <a:pt x="2018764" y="495"/>
                </a:lnTo>
                <a:lnTo>
                  <a:pt x="1967560" y="1976"/>
                </a:lnTo>
                <a:lnTo>
                  <a:pt x="1916607" y="4432"/>
                </a:lnTo>
                <a:lnTo>
                  <a:pt x="1865913" y="7856"/>
                </a:lnTo>
                <a:lnTo>
                  <a:pt x="1815488" y="12237"/>
                </a:lnTo>
                <a:lnTo>
                  <a:pt x="1765341" y="17568"/>
                </a:lnTo>
                <a:lnTo>
                  <a:pt x="1715480" y="23838"/>
                </a:lnTo>
                <a:lnTo>
                  <a:pt x="1665915" y="31038"/>
                </a:lnTo>
                <a:lnTo>
                  <a:pt x="1616655" y="39160"/>
                </a:lnTo>
                <a:lnTo>
                  <a:pt x="1567709" y="48195"/>
                </a:lnTo>
                <a:lnTo>
                  <a:pt x="1519085" y="58133"/>
                </a:lnTo>
                <a:lnTo>
                  <a:pt x="1470794" y="68966"/>
                </a:lnTo>
                <a:lnTo>
                  <a:pt x="1422843" y="80684"/>
                </a:lnTo>
                <a:lnTo>
                  <a:pt x="1375243" y="93278"/>
                </a:lnTo>
                <a:lnTo>
                  <a:pt x="1328001" y="106740"/>
                </a:lnTo>
                <a:lnTo>
                  <a:pt x="1281128" y="121059"/>
                </a:lnTo>
                <a:lnTo>
                  <a:pt x="1234632" y="136228"/>
                </a:lnTo>
                <a:lnTo>
                  <a:pt x="1188522" y="152237"/>
                </a:lnTo>
                <a:lnTo>
                  <a:pt x="1142807" y="169076"/>
                </a:lnTo>
                <a:lnTo>
                  <a:pt x="1097496" y="186738"/>
                </a:lnTo>
                <a:lnTo>
                  <a:pt x="1052599" y="205212"/>
                </a:lnTo>
                <a:lnTo>
                  <a:pt x="1008124" y="224490"/>
                </a:lnTo>
                <a:lnTo>
                  <a:pt x="964080" y="244562"/>
                </a:lnTo>
                <a:lnTo>
                  <a:pt x="920477" y="265421"/>
                </a:lnTo>
                <a:lnTo>
                  <a:pt x="877324" y="287055"/>
                </a:lnTo>
                <a:lnTo>
                  <a:pt x="834629" y="309458"/>
                </a:lnTo>
                <a:lnTo>
                  <a:pt x="792401" y="332618"/>
                </a:lnTo>
                <a:lnTo>
                  <a:pt x="750651" y="356528"/>
                </a:lnTo>
                <a:lnTo>
                  <a:pt x="709385" y="381179"/>
                </a:lnTo>
                <a:lnTo>
                  <a:pt x="668615" y="406560"/>
                </a:lnTo>
                <a:lnTo>
                  <a:pt x="628348" y="432664"/>
                </a:lnTo>
                <a:lnTo>
                  <a:pt x="588594" y="459480"/>
                </a:lnTo>
                <a:lnTo>
                  <a:pt x="549362" y="487001"/>
                </a:lnTo>
                <a:lnTo>
                  <a:pt x="510661" y="515216"/>
                </a:lnTo>
                <a:lnTo>
                  <a:pt x="472500" y="544118"/>
                </a:lnTo>
                <a:lnTo>
                  <a:pt x="434888" y="573696"/>
                </a:lnTo>
                <a:lnTo>
                  <a:pt x="397833" y="603942"/>
                </a:lnTo>
                <a:lnTo>
                  <a:pt x="361346" y="634846"/>
                </a:lnTo>
                <a:lnTo>
                  <a:pt x="325435" y="666401"/>
                </a:lnTo>
                <a:lnTo>
                  <a:pt x="290109" y="698595"/>
                </a:lnTo>
                <a:lnTo>
                  <a:pt x="255377" y="731421"/>
                </a:lnTo>
                <a:lnTo>
                  <a:pt x="221249" y="764870"/>
                </a:lnTo>
                <a:lnTo>
                  <a:pt x="187733" y="798932"/>
                </a:lnTo>
                <a:lnTo>
                  <a:pt x="154838" y="833598"/>
                </a:lnTo>
                <a:lnTo>
                  <a:pt x="122573" y="868859"/>
                </a:lnTo>
                <a:lnTo>
                  <a:pt x="90948" y="904707"/>
                </a:lnTo>
                <a:lnTo>
                  <a:pt x="59971" y="941131"/>
                </a:lnTo>
                <a:lnTo>
                  <a:pt x="29652" y="978124"/>
                </a:lnTo>
                <a:lnTo>
                  <a:pt x="0" y="1015675"/>
                </a:lnTo>
              </a:path>
            </a:pathLst>
          </a:custGeom>
          <a:ln w="41910">
            <a:solidFill>
              <a:srgbClr val="6F93B5"/>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8" name="object 4">
            <a:extLst>
              <a:ext uri="{FF2B5EF4-FFF2-40B4-BE49-F238E27FC236}">
                <a16:creationId xmlns:a16="http://schemas.microsoft.com/office/drawing/2014/main" id="{0E2CA4B5-CFC3-9F47-5BA8-31B7BD7CF203}"/>
              </a:ext>
            </a:extLst>
          </p:cNvPr>
          <p:cNvSpPr/>
          <p:nvPr userDrawn="1"/>
        </p:nvSpPr>
        <p:spPr>
          <a:xfrm>
            <a:off x="3445923" y="7256559"/>
            <a:ext cx="4140835" cy="1016000"/>
          </a:xfrm>
          <a:custGeom>
            <a:avLst/>
            <a:gdLst/>
            <a:ahLst/>
            <a:cxnLst/>
            <a:rect l="l" t="t" r="r" b="b"/>
            <a:pathLst>
              <a:path w="4140834" h="1016000">
                <a:moveTo>
                  <a:pt x="0" y="0"/>
                </a:moveTo>
                <a:lnTo>
                  <a:pt x="29652" y="37552"/>
                </a:lnTo>
                <a:lnTo>
                  <a:pt x="59971" y="74545"/>
                </a:lnTo>
                <a:lnTo>
                  <a:pt x="90948" y="110970"/>
                </a:lnTo>
                <a:lnTo>
                  <a:pt x="122573" y="146818"/>
                </a:lnTo>
                <a:lnTo>
                  <a:pt x="154838" y="182079"/>
                </a:lnTo>
                <a:lnTo>
                  <a:pt x="187733" y="216746"/>
                </a:lnTo>
                <a:lnTo>
                  <a:pt x="221249" y="250808"/>
                </a:lnTo>
                <a:lnTo>
                  <a:pt x="255377" y="284257"/>
                </a:lnTo>
                <a:lnTo>
                  <a:pt x="290109" y="317083"/>
                </a:lnTo>
                <a:lnTo>
                  <a:pt x="325435" y="349278"/>
                </a:lnTo>
                <a:lnTo>
                  <a:pt x="361346" y="380833"/>
                </a:lnTo>
                <a:lnTo>
                  <a:pt x="397833" y="411737"/>
                </a:lnTo>
                <a:lnTo>
                  <a:pt x="434888" y="441983"/>
                </a:lnTo>
                <a:lnTo>
                  <a:pt x="472500" y="471562"/>
                </a:lnTo>
                <a:lnTo>
                  <a:pt x="510661" y="500463"/>
                </a:lnTo>
                <a:lnTo>
                  <a:pt x="549362" y="528679"/>
                </a:lnTo>
                <a:lnTo>
                  <a:pt x="588594" y="556199"/>
                </a:lnTo>
                <a:lnTo>
                  <a:pt x="628348" y="583016"/>
                </a:lnTo>
                <a:lnTo>
                  <a:pt x="668615" y="609119"/>
                </a:lnTo>
                <a:lnTo>
                  <a:pt x="709385" y="634501"/>
                </a:lnTo>
                <a:lnTo>
                  <a:pt x="750651" y="659151"/>
                </a:lnTo>
                <a:lnTo>
                  <a:pt x="792401" y="683061"/>
                </a:lnTo>
                <a:lnTo>
                  <a:pt x="834629" y="706221"/>
                </a:lnTo>
                <a:lnTo>
                  <a:pt x="877324" y="728623"/>
                </a:lnTo>
                <a:lnTo>
                  <a:pt x="920477" y="750258"/>
                </a:lnTo>
                <a:lnTo>
                  <a:pt x="964080" y="771116"/>
                </a:lnTo>
                <a:lnTo>
                  <a:pt x="1008124" y="791189"/>
                </a:lnTo>
                <a:lnTo>
                  <a:pt x="1052599" y="810466"/>
                </a:lnTo>
                <a:lnTo>
                  <a:pt x="1097496" y="828940"/>
                </a:lnTo>
                <a:lnTo>
                  <a:pt x="1142807" y="846602"/>
                </a:lnTo>
                <a:lnTo>
                  <a:pt x="1188522" y="863441"/>
                </a:lnTo>
                <a:lnTo>
                  <a:pt x="1234632" y="879449"/>
                </a:lnTo>
                <a:lnTo>
                  <a:pt x="1281128" y="894618"/>
                </a:lnTo>
                <a:lnTo>
                  <a:pt x="1328001" y="908937"/>
                </a:lnTo>
                <a:lnTo>
                  <a:pt x="1375243" y="922398"/>
                </a:lnTo>
                <a:lnTo>
                  <a:pt x="1422843" y="934992"/>
                </a:lnTo>
                <a:lnTo>
                  <a:pt x="1470794" y="946710"/>
                </a:lnTo>
                <a:lnTo>
                  <a:pt x="1519085" y="957543"/>
                </a:lnTo>
                <a:lnTo>
                  <a:pt x="1567709" y="967481"/>
                </a:lnTo>
                <a:lnTo>
                  <a:pt x="1616655" y="976515"/>
                </a:lnTo>
                <a:lnTo>
                  <a:pt x="1665915" y="984637"/>
                </a:lnTo>
                <a:lnTo>
                  <a:pt x="1715480" y="991838"/>
                </a:lnTo>
                <a:lnTo>
                  <a:pt x="1765341" y="998108"/>
                </a:lnTo>
                <a:lnTo>
                  <a:pt x="1815488" y="1003438"/>
                </a:lnTo>
                <a:lnTo>
                  <a:pt x="1865913" y="1007819"/>
                </a:lnTo>
                <a:lnTo>
                  <a:pt x="1916607" y="1011243"/>
                </a:lnTo>
                <a:lnTo>
                  <a:pt x="1967560" y="1013699"/>
                </a:lnTo>
                <a:lnTo>
                  <a:pt x="2018764" y="1015180"/>
                </a:lnTo>
                <a:lnTo>
                  <a:pt x="2070209" y="1015675"/>
                </a:lnTo>
                <a:lnTo>
                  <a:pt x="2121654" y="1015180"/>
                </a:lnTo>
                <a:lnTo>
                  <a:pt x="2172858" y="1013699"/>
                </a:lnTo>
                <a:lnTo>
                  <a:pt x="2223811" y="1011243"/>
                </a:lnTo>
                <a:lnTo>
                  <a:pt x="2274504" y="1007819"/>
                </a:lnTo>
                <a:lnTo>
                  <a:pt x="2324929" y="1003438"/>
                </a:lnTo>
                <a:lnTo>
                  <a:pt x="2375077" y="998108"/>
                </a:lnTo>
                <a:lnTo>
                  <a:pt x="2424937" y="991838"/>
                </a:lnTo>
                <a:lnTo>
                  <a:pt x="2474502" y="984637"/>
                </a:lnTo>
                <a:lnTo>
                  <a:pt x="2523762" y="976515"/>
                </a:lnTo>
                <a:lnTo>
                  <a:pt x="2572709" y="967481"/>
                </a:lnTo>
                <a:lnTo>
                  <a:pt x="2621332" y="957543"/>
                </a:lnTo>
                <a:lnTo>
                  <a:pt x="2669624" y="946710"/>
                </a:lnTo>
                <a:lnTo>
                  <a:pt x="2717574" y="934992"/>
                </a:lnTo>
                <a:lnTo>
                  <a:pt x="2765175" y="922398"/>
                </a:lnTo>
                <a:lnTo>
                  <a:pt x="2812416" y="908937"/>
                </a:lnTo>
                <a:lnTo>
                  <a:pt x="2859290" y="894618"/>
                </a:lnTo>
                <a:lnTo>
                  <a:pt x="2905786" y="879449"/>
                </a:lnTo>
                <a:lnTo>
                  <a:pt x="2951896" y="863441"/>
                </a:lnTo>
                <a:lnTo>
                  <a:pt x="2997611" y="846602"/>
                </a:lnTo>
                <a:lnTo>
                  <a:pt x="3042921" y="828940"/>
                </a:lnTo>
                <a:lnTo>
                  <a:pt x="3087819" y="810466"/>
                </a:lnTo>
                <a:lnTo>
                  <a:pt x="3132293" y="791189"/>
                </a:lnTo>
                <a:lnTo>
                  <a:pt x="3176337" y="771116"/>
                </a:lnTo>
                <a:lnTo>
                  <a:pt x="3219940" y="750258"/>
                </a:lnTo>
                <a:lnTo>
                  <a:pt x="3263094" y="728623"/>
                </a:lnTo>
                <a:lnTo>
                  <a:pt x="3305789" y="706221"/>
                </a:lnTo>
                <a:lnTo>
                  <a:pt x="3348016" y="683061"/>
                </a:lnTo>
                <a:lnTo>
                  <a:pt x="3389767" y="659151"/>
                </a:lnTo>
                <a:lnTo>
                  <a:pt x="3431032" y="634501"/>
                </a:lnTo>
                <a:lnTo>
                  <a:pt x="3471803" y="609119"/>
                </a:lnTo>
                <a:lnTo>
                  <a:pt x="3512069" y="583016"/>
                </a:lnTo>
                <a:lnTo>
                  <a:pt x="3551823" y="556199"/>
                </a:lnTo>
                <a:lnTo>
                  <a:pt x="3591055" y="528679"/>
                </a:lnTo>
                <a:lnTo>
                  <a:pt x="3629756" y="500463"/>
                </a:lnTo>
                <a:lnTo>
                  <a:pt x="3667918" y="471562"/>
                </a:lnTo>
                <a:lnTo>
                  <a:pt x="3705530" y="441983"/>
                </a:lnTo>
                <a:lnTo>
                  <a:pt x="3742584" y="411737"/>
                </a:lnTo>
                <a:lnTo>
                  <a:pt x="3779071" y="380833"/>
                </a:lnTo>
                <a:lnTo>
                  <a:pt x="3814982" y="349278"/>
                </a:lnTo>
                <a:lnTo>
                  <a:pt x="3850308" y="317083"/>
                </a:lnTo>
                <a:lnTo>
                  <a:pt x="3885040" y="284257"/>
                </a:lnTo>
                <a:lnTo>
                  <a:pt x="3919169" y="250808"/>
                </a:lnTo>
                <a:lnTo>
                  <a:pt x="3952685" y="216746"/>
                </a:lnTo>
                <a:lnTo>
                  <a:pt x="3985580" y="182079"/>
                </a:lnTo>
                <a:lnTo>
                  <a:pt x="4017844" y="146818"/>
                </a:lnTo>
                <a:lnTo>
                  <a:pt x="4049469" y="110970"/>
                </a:lnTo>
                <a:lnTo>
                  <a:pt x="4080446" y="74545"/>
                </a:lnTo>
                <a:lnTo>
                  <a:pt x="4110765" y="37552"/>
                </a:lnTo>
                <a:lnTo>
                  <a:pt x="4140418" y="0"/>
                </a:lnTo>
              </a:path>
            </a:pathLst>
          </a:custGeom>
          <a:ln w="41883">
            <a:solidFill>
              <a:srgbClr val="6F93B5"/>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12" name="object 6">
            <a:extLst>
              <a:ext uri="{FF2B5EF4-FFF2-40B4-BE49-F238E27FC236}">
                <a16:creationId xmlns:a16="http://schemas.microsoft.com/office/drawing/2014/main" id="{AD95F8B7-2680-9CC8-D324-71CE0A6B37F6}"/>
              </a:ext>
            </a:extLst>
          </p:cNvPr>
          <p:cNvSpPr/>
          <p:nvPr userDrawn="1"/>
        </p:nvSpPr>
        <p:spPr>
          <a:xfrm>
            <a:off x="12518933" y="3036792"/>
            <a:ext cx="4140835" cy="1016000"/>
          </a:xfrm>
          <a:custGeom>
            <a:avLst/>
            <a:gdLst/>
            <a:ahLst/>
            <a:cxnLst/>
            <a:rect l="l" t="t" r="r" b="b"/>
            <a:pathLst>
              <a:path w="4140834" h="1016000">
                <a:moveTo>
                  <a:pt x="4140418" y="1015675"/>
                </a:moveTo>
                <a:lnTo>
                  <a:pt x="4110765" y="978124"/>
                </a:lnTo>
                <a:lnTo>
                  <a:pt x="4080446" y="941131"/>
                </a:lnTo>
                <a:lnTo>
                  <a:pt x="4049469" y="904707"/>
                </a:lnTo>
                <a:lnTo>
                  <a:pt x="4017844" y="868859"/>
                </a:lnTo>
                <a:lnTo>
                  <a:pt x="3985580" y="833598"/>
                </a:lnTo>
                <a:lnTo>
                  <a:pt x="3952685" y="798932"/>
                </a:lnTo>
                <a:lnTo>
                  <a:pt x="3919169" y="764870"/>
                </a:lnTo>
                <a:lnTo>
                  <a:pt x="3885040" y="731421"/>
                </a:lnTo>
                <a:lnTo>
                  <a:pt x="3850308" y="698595"/>
                </a:lnTo>
                <a:lnTo>
                  <a:pt x="3814982" y="666401"/>
                </a:lnTo>
                <a:lnTo>
                  <a:pt x="3779071" y="634846"/>
                </a:lnTo>
                <a:lnTo>
                  <a:pt x="3742584" y="603942"/>
                </a:lnTo>
                <a:lnTo>
                  <a:pt x="3705530" y="573696"/>
                </a:lnTo>
                <a:lnTo>
                  <a:pt x="3667918" y="544118"/>
                </a:lnTo>
                <a:lnTo>
                  <a:pt x="3629756" y="515216"/>
                </a:lnTo>
                <a:lnTo>
                  <a:pt x="3591055" y="487001"/>
                </a:lnTo>
                <a:lnTo>
                  <a:pt x="3551823" y="459480"/>
                </a:lnTo>
                <a:lnTo>
                  <a:pt x="3512069" y="432664"/>
                </a:lnTo>
                <a:lnTo>
                  <a:pt x="3471803" y="406560"/>
                </a:lnTo>
                <a:lnTo>
                  <a:pt x="3431032" y="381179"/>
                </a:lnTo>
                <a:lnTo>
                  <a:pt x="3389767" y="356528"/>
                </a:lnTo>
                <a:lnTo>
                  <a:pt x="3348016" y="332618"/>
                </a:lnTo>
                <a:lnTo>
                  <a:pt x="3305789" y="309458"/>
                </a:lnTo>
                <a:lnTo>
                  <a:pt x="3263094" y="287055"/>
                </a:lnTo>
                <a:lnTo>
                  <a:pt x="3219940" y="265421"/>
                </a:lnTo>
                <a:lnTo>
                  <a:pt x="3176337" y="244562"/>
                </a:lnTo>
                <a:lnTo>
                  <a:pt x="3132293" y="224490"/>
                </a:lnTo>
                <a:lnTo>
                  <a:pt x="3087819" y="205212"/>
                </a:lnTo>
                <a:lnTo>
                  <a:pt x="3042921" y="186738"/>
                </a:lnTo>
                <a:lnTo>
                  <a:pt x="2997611" y="169076"/>
                </a:lnTo>
                <a:lnTo>
                  <a:pt x="2951896" y="152237"/>
                </a:lnTo>
                <a:lnTo>
                  <a:pt x="2905786" y="136228"/>
                </a:lnTo>
                <a:lnTo>
                  <a:pt x="2859290" y="121059"/>
                </a:lnTo>
                <a:lnTo>
                  <a:pt x="2812416" y="106740"/>
                </a:lnTo>
                <a:lnTo>
                  <a:pt x="2765175" y="93278"/>
                </a:lnTo>
                <a:lnTo>
                  <a:pt x="2717574" y="80684"/>
                </a:lnTo>
                <a:lnTo>
                  <a:pt x="2669624" y="68966"/>
                </a:lnTo>
                <a:lnTo>
                  <a:pt x="2621332" y="58133"/>
                </a:lnTo>
                <a:lnTo>
                  <a:pt x="2572709" y="48195"/>
                </a:lnTo>
                <a:lnTo>
                  <a:pt x="2523762" y="39160"/>
                </a:lnTo>
                <a:lnTo>
                  <a:pt x="2474502" y="31038"/>
                </a:lnTo>
                <a:lnTo>
                  <a:pt x="2424937" y="23838"/>
                </a:lnTo>
                <a:lnTo>
                  <a:pt x="2375077" y="17568"/>
                </a:lnTo>
                <a:lnTo>
                  <a:pt x="2324929" y="12237"/>
                </a:lnTo>
                <a:lnTo>
                  <a:pt x="2274504" y="7856"/>
                </a:lnTo>
                <a:lnTo>
                  <a:pt x="2223811" y="4432"/>
                </a:lnTo>
                <a:lnTo>
                  <a:pt x="2172858" y="1976"/>
                </a:lnTo>
                <a:lnTo>
                  <a:pt x="2121654" y="495"/>
                </a:lnTo>
                <a:lnTo>
                  <a:pt x="2070209" y="0"/>
                </a:lnTo>
                <a:lnTo>
                  <a:pt x="2018764" y="495"/>
                </a:lnTo>
                <a:lnTo>
                  <a:pt x="1967560" y="1976"/>
                </a:lnTo>
                <a:lnTo>
                  <a:pt x="1916607" y="4432"/>
                </a:lnTo>
                <a:lnTo>
                  <a:pt x="1865913" y="7856"/>
                </a:lnTo>
                <a:lnTo>
                  <a:pt x="1815488" y="12237"/>
                </a:lnTo>
                <a:lnTo>
                  <a:pt x="1765341" y="17568"/>
                </a:lnTo>
                <a:lnTo>
                  <a:pt x="1715480" y="23838"/>
                </a:lnTo>
                <a:lnTo>
                  <a:pt x="1665915" y="31038"/>
                </a:lnTo>
                <a:lnTo>
                  <a:pt x="1616655" y="39160"/>
                </a:lnTo>
                <a:lnTo>
                  <a:pt x="1567709" y="48195"/>
                </a:lnTo>
                <a:lnTo>
                  <a:pt x="1519085" y="58133"/>
                </a:lnTo>
                <a:lnTo>
                  <a:pt x="1470794" y="68966"/>
                </a:lnTo>
                <a:lnTo>
                  <a:pt x="1422843" y="80684"/>
                </a:lnTo>
                <a:lnTo>
                  <a:pt x="1375243" y="93278"/>
                </a:lnTo>
                <a:lnTo>
                  <a:pt x="1328001" y="106740"/>
                </a:lnTo>
                <a:lnTo>
                  <a:pt x="1281128" y="121059"/>
                </a:lnTo>
                <a:lnTo>
                  <a:pt x="1234632" y="136228"/>
                </a:lnTo>
                <a:lnTo>
                  <a:pt x="1188522" y="152237"/>
                </a:lnTo>
                <a:lnTo>
                  <a:pt x="1142807" y="169076"/>
                </a:lnTo>
                <a:lnTo>
                  <a:pt x="1097496" y="186738"/>
                </a:lnTo>
                <a:lnTo>
                  <a:pt x="1052599" y="205212"/>
                </a:lnTo>
                <a:lnTo>
                  <a:pt x="1008124" y="224490"/>
                </a:lnTo>
                <a:lnTo>
                  <a:pt x="964080" y="244562"/>
                </a:lnTo>
                <a:lnTo>
                  <a:pt x="920477" y="265421"/>
                </a:lnTo>
                <a:lnTo>
                  <a:pt x="877324" y="287055"/>
                </a:lnTo>
                <a:lnTo>
                  <a:pt x="834629" y="309458"/>
                </a:lnTo>
                <a:lnTo>
                  <a:pt x="792401" y="332618"/>
                </a:lnTo>
                <a:lnTo>
                  <a:pt x="750651" y="356528"/>
                </a:lnTo>
                <a:lnTo>
                  <a:pt x="709385" y="381179"/>
                </a:lnTo>
                <a:lnTo>
                  <a:pt x="668615" y="406560"/>
                </a:lnTo>
                <a:lnTo>
                  <a:pt x="628348" y="432664"/>
                </a:lnTo>
                <a:lnTo>
                  <a:pt x="588594" y="459480"/>
                </a:lnTo>
                <a:lnTo>
                  <a:pt x="549362" y="487001"/>
                </a:lnTo>
                <a:lnTo>
                  <a:pt x="510661" y="515216"/>
                </a:lnTo>
                <a:lnTo>
                  <a:pt x="472500" y="544118"/>
                </a:lnTo>
                <a:lnTo>
                  <a:pt x="434888" y="573696"/>
                </a:lnTo>
                <a:lnTo>
                  <a:pt x="397833" y="603942"/>
                </a:lnTo>
                <a:lnTo>
                  <a:pt x="361346" y="634846"/>
                </a:lnTo>
                <a:lnTo>
                  <a:pt x="325435" y="666401"/>
                </a:lnTo>
                <a:lnTo>
                  <a:pt x="290109" y="698595"/>
                </a:lnTo>
                <a:lnTo>
                  <a:pt x="255377" y="731421"/>
                </a:lnTo>
                <a:lnTo>
                  <a:pt x="221249" y="764870"/>
                </a:lnTo>
                <a:lnTo>
                  <a:pt x="187733" y="798932"/>
                </a:lnTo>
                <a:lnTo>
                  <a:pt x="154838" y="833598"/>
                </a:lnTo>
                <a:lnTo>
                  <a:pt x="122573" y="868859"/>
                </a:lnTo>
                <a:lnTo>
                  <a:pt x="90948" y="904707"/>
                </a:lnTo>
                <a:lnTo>
                  <a:pt x="59971" y="941131"/>
                </a:lnTo>
                <a:lnTo>
                  <a:pt x="29652" y="978124"/>
                </a:lnTo>
                <a:lnTo>
                  <a:pt x="0" y="1015675"/>
                </a:lnTo>
              </a:path>
            </a:pathLst>
          </a:custGeom>
          <a:ln w="41883">
            <a:solidFill>
              <a:srgbClr val="6F93B5"/>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13" name="object 7">
            <a:extLst>
              <a:ext uri="{FF2B5EF4-FFF2-40B4-BE49-F238E27FC236}">
                <a16:creationId xmlns:a16="http://schemas.microsoft.com/office/drawing/2014/main" id="{C61BF7A4-F8A1-AFA3-EF6C-DF35B7C1ED30}"/>
              </a:ext>
            </a:extLst>
          </p:cNvPr>
          <p:cNvSpPr/>
          <p:nvPr userDrawn="1"/>
        </p:nvSpPr>
        <p:spPr>
          <a:xfrm>
            <a:off x="12518933" y="7256559"/>
            <a:ext cx="4140835" cy="1016000"/>
          </a:xfrm>
          <a:custGeom>
            <a:avLst/>
            <a:gdLst/>
            <a:ahLst/>
            <a:cxnLst/>
            <a:rect l="l" t="t" r="r" b="b"/>
            <a:pathLst>
              <a:path w="4140834" h="1016000">
                <a:moveTo>
                  <a:pt x="0" y="0"/>
                </a:moveTo>
                <a:lnTo>
                  <a:pt x="29652" y="37552"/>
                </a:lnTo>
                <a:lnTo>
                  <a:pt x="59971" y="74545"/>
                </a:lnTo>
                <a:lnTo>
                  <a:pt x="90948" y="110970"/>
                </a:lnTo>
                <a:lnTo>
                  <a:pt x="122573" y="146818"/>
                </a:lnTo>
                <a:lnTo>
                  <a:pt x="154838" y="182079"/>
                </a:lnTo>
                <a:lnTo>
                  <a:pt x="187733" y="216746"/>
                </a:lnTo>
                <a:lnTo>
                  <a:pt x="221249" y="250808"/>
                </a:lnTo>
                <a:lnTo>
                  <a:pt x="255377" y="284257"/>
                </a:lnTo>
                <a:lnTo>
                  <a:pt x="290109" y="317083"/>
                </a:lnTo>
                <a:lnTo>
                  <a:pt x="325435" y="349278"/>
                </a:lnTo>
                <a:lnTo>
                  <a:pt x="361346" y="380833"/>
                </a:lnTo>
                <a:lnTo>
                  <a:pt x="397833" y="411737"/>
                </a:lnTo>
                <a:lnTo>
                  <a:pt x="434888" y="441983"/>
                </a:lnTo>
                <a:lnTo>
                  <a:pt x="472500" y="471562"/>
                </a:lnTo>
                <a:lnTo>
                  <a:pt x="510661" y="500463"/>
                </a:lnTo>
                <a:lnTo>
                  <a:pt x="549362" y="528679"/>
                </a:lnTo>
                <a:lnTo>
                  <a:pt x="588594" y="556199"/>
                </a:lnTo>
                <a:lnTo>
                  <a:pt x="628348" y="583016"/>
                </a:lnTo>
                <a:lnTo>
                  <a:pt x="668615" y="609119"/>
                </a:lnTo>
                <a:lnTo>
                  <a:pt x="709385" y="634501"/>
                </a:lnTo>
                <a:lnTo>
                  <a:pt x="750651" y="659151"/>
                </a:lnTo>
                <a:lnTo>
                  <a:pt x="792401" y="683061"/>
                </a:lnTo>
                <a:lnTo>
                  <a:pt x="834629" y="706221"/>
                </a:lnTo>
                <a:lnTo>
                  <a:pt x="877324" y="728623"/>
                </a:lnTo>
                <a:lnTo>
                  <a:pt x="920477" y="750258"/>
                </a:lnTo>
                <a:lnTo>
                  <a:pt x="964080" y="771116"/>
                </a:lnTo>
                <a:lnTo>
                  <a:pt x="1008124" y="791189"/>
                </a:lnTo>
                <a:lnTo>
                  <a:pt x="1052599" y="810466"/>
                </a:lnTo>
                <a:lnTo>
                  <a:pt x="1097496" y="828940"/>
                </a:lnTo>
                <a:lnTo>
                  <a:pt x="1142807" y="846602"/>
                </a:lnTo>
                <a:lnTo>
                  <a:pt x="1188522" y="863441"/>
                </a:lnTo>
                <a:lnTo>
                  <a:pt x="1234632" y="879449"/>
                </a:lnTo>
                <a:lnTo>
                  <a:pt x="1281128" y="894618"/>
                </a:lnTo>
                <a:lnTo>
                  <a:pt x="1328001" y="908937"/>
                </a:lnTo>
                <a:lnTo>
                  <a:pt x="1375243" y="922398"/>
                </a:lnTo>
                <a:lnTo>
                  <a:pt x="1422843" y="934992"/>
                </a:lnTo>
                <a:lnTo>
                  <a:pt x="1470794" y="946710"/>
                </a:lnTo>
                <a:lnTo>
                  <a:pt x="1519085" y="957543"/>
                </a:lnTo>
                <a:lnTo>
                  <a:pt x="1567709" y="967481"/>
                </a:lnTo>
                <a:lnTo>
                  <a:pt x="1616655" y="976515"/>
                </a:lnTo>
                <a:lnTo>
                  <a:pt x="1665915" y="984637"/>
                </a:lnTo>
                <a:lnTo>
                  <a:pt x="1715480" y="991838"/>
                </a:lnTo>
                <a:lnTo>
                  <a:pt x="1765341" y="998108"/>
                </a:lnTo>
                <a:lnTo>
                  <a:pt x="1815488" y="1003438"/>
                </a:lnTo>
                <a:lnTo>
                  <a:pt x="1865913" y="1007819"/>
                </a:lnTo>
                <a:lnTo>
                  <a:pt x="1916607" y="1011243"/>
                </a:lnTo>
                <a:lnTo>
                  <a:pt x="1967560" y="1013699"/>
                </a:lnTo>
                <a:lnTo>
                  <a:pt x="2018764" y="1015180"/>
                </a:lnTo>
                <a:lnTo>
                  <a:pt x="2070209" y="1015675"/>
                </a:lnTo>
                <a:lnTo>
                  <a:pt x="2121654" y="1015180"/>
                </a:lnTo>
                <a:lnTo>
                  <a:pt x="2172858" y="1013699"/>
                </a:lnTo>
                <a:lnTo>
                  <a:pt x="2223811" y="1011243"/>
                </a:lnTo>
                <a:lnTo>
                  <a:pt x="2274504" y="1007819"/>
                </a:lnTo>
                <a:lnTo>
                  <a:pt x="2324929" y="1003438"/>
                </a:lnTo>
                <a:lnTo>
                  <a:pt x="2375077" y="998108"/>
                </a:lnTo>
                <a:lnTo>
                  <a:pt x="2424937" y="991838"/>
                </a:lnTo>
                <a:lnTo>
                  <a:pt x="2474502" y="984637"/>
                </a:lnTo>
                <a:lnTo>
                  <a:pt x="2523762" y="976515"/>
                </a:lnTo>
                <a:lnTo>
                  <a:pt x="2572709" y="967481"/>
                </a:lnTo>
                <a:lnTo>
                  <a:pt x="2621332" y="957543"/>
                </a:lnTo>
                <a:lnTo>
                  <a:pt x="2669624" y="946710"/>
                </a:lnTo>
                <a:lnTo>
                  <a:pt x="2717574" y="934992"/>
                </a:lnTo>
                <a:lnTo>
                  <a:pt x="2765175" y="922398"/>
                </a:lnTo>
                <a:lnTo>
                  <a:pt x="2812416" y="908937"/>
                </a:lnTo>
                <a:lnTo>
                  <a:pt x="2859290" y="894618"/>
                </a:lnTo>
                <a:lnTo>
                  <a:pt x="2905786" y="879449"/>
                </a:lnTo>
                <a:lnTo>
                  <a:pt x="2951896" y="863441"/>
                </a:lnTo>
                <a:lnTo>
                  <a:pt x="2997611" y="846602"/>
                </a:lnTo>
                <a:lnTo>
                  <a:pt x="3042921" y="828940"/>
                </a:lnTo>
                <a:lnTo>
                  <a:pt x="3087819" y="810466"/>
                </a:lnTo>
                <a:lnTo>
                  <a:pt x="3132293" y="791189"/>
                </a:lnTo>
                <a:lnTo>
                  <a:pt x="3176337" y="771116"/>
                </a:lnTo>
                <a:lnTo>
                  <a:pt x="3219940" y="750258"/>
                </a:lnTo>
                <a:lnTo>
                  <a:pt x="3263094" y="728623"/>
                </a:lnTo>
                <a:lnTo>
                  <a:pt x="3305789" y="706221"/>
                </a:lnTo>
                <a:lnTo>
                  <a:pt x="3348016" y="683061"/>
                </a:lnTo>
                <a:lnTo>
                  <a:pt x="3389767" y="659151"/>
                </a:lnTo>
                <a:lnTo>
                  <a:pt x="3431032" y="634501"/>
                </a:lnTo>
                <a:lnTo>
                  <a:pt x="3471803" y="609119"/>
                </a:lnTo>
                <a:lnTo>
                  <a:pt x="3512069" y="583016"/>
                </a:lnTo>
                <a:lnTo>
                  <a:pt x="3551823" y="556199"/>
                </a:lnTo>
                <a:lnTo>
                  <a:pt x="3591055" y="528679"/>
                </a:lnTo>
                <a:lnTo>
                  <a:pt x="3629756" y="500463"/>
                </a:lnTo>
                <a:lnTo>
                  <a:pt x="3667918" y="471562"/>
                </a:lnTo>
                <a:lnTo>
                  <a:pt x="3705530" y="441983"/>
                </a:lnTo>
                <a:lnTo>
                  <a:pt x="3742584" y="411737"/>
                </a:lnTo>
                <a:lnTo>
                  <a:pt x="3779071" y="380833"/>
                </a:lnTo>
                <a:lnTo>
                  <a:pt x="3814982" y="349278"/>
                </a:lnTo>
                <a:lnTo>
                  <a:pt x="3850308" y="317083"/>
                </a:lnTo>
                <a:lnTo>
                  <a:pt x="3885040" y="284257"/>
                </a:lnTo>
                <a:lnTo>
                  <a:pt x="3919169" y="250808"/>
                </a:lnTo>
                <a:lnTo>
                  <a:pt x="3952685" y="216746"/>
                </a:lnTo>
                <a:lnTo>
                  <a:pt x="3985580" y="182079"/>
                </a:lnTo>
                <a:lnTo>
                  <a:pt x="4017844" y="146818"/>
                </a:lnTo>
                <a:lnTo>
                  <a:pt x="4049469" y="110970"/>
                </a:lnTo>
                <a:lnTo>
                  <a:pt x="4080446" y="74545"/>
                </a:lnTo>
                <a:lnTo>
                  <a:pt x="4110765" y="37552"/>
                </a:lnTo>
                <a:lnTo>
                  <a:pt x="4140418" y="0"/>
                </a:lnTo>
              </a:path>
            </a:pathLst>
          </a:custGeom>
          <a:ln w="41883">
            <a:solidFill>
              <a:srgbClr val="6F93B5"/>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14" name="Text Placeholder 2">
            <a:extLst>
              <a:ext uri="{FF2B5EF4-FFF2-40B4-BE49-F238E27FC236}">
                <a16:creationId xmlns:a16="http://schemas.microsoft.com/office/drawing/2014/main" id="{C7BDCFB3-2362-A592-B685-29DBFA03344D}"/>
              </a:ext>
            </a:extLst>
          </p:cNvPr>
          <p:cNvSpPr>
            <a:spLocks noGrp="1"/>
          </p:cNvSpPr>
          <p:nvPr>
            <p:ph idx="15" hasCustomPrompt="1"/>
          </p:nvPr>
        </p:nvSpPr>
        <p:spPr>
          <a:xfrm>
            <a:off x="10484894" y="4299153"/>
            <a:ext cx="8208912" cy="2714220"/>
          </a:xfrm>
          <a:prstGeom prst="rect">
            <a:avLst/>
          </a:prstGeom>
        </p:spPr>
        <p:txBody>
          <a:bodyPr vert="horz" lIns="91440" tIns="45720" rIns="91440" bIns="45720" rtlCol="0" anchor="ctr">
            <a:normAutofit/>
          </a:bodyPr>
          <a:lstStyle>
            <a:lvl1pPr marL="0" indent="0" algn="ctr">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16" name="Title 1">
            <a:extLst>
              <a:ext uri="{FF2B5EF4-FFF2-40B4-BE49-F238E27FC236}">
                <a16:creationId xmlns:a16="http://schemas.microsoft.com/office/drawing/2014/main" id="{1ACC33D5-7435-7AB7-BA62-0E9D000281A7}"/>
              </a:ext>
            </a:extLst>
          </p:cNvPr>
          <p:cNvSpPr>
            <a:spLocks noGrp="1"/>
          </p:cNvSpPr>
          <p:nvPr>
            <p:ph type="title" hasCustomPrompt="1"/>
          </p:nvPr>
        </p:nvSpPr>
        <p:spPr>
          <a:xfrm>
            <a:off x="979836" y="902941"/>
            <a:ext cx="18147603" cy="1152128"/>
          </a:xfrm>
        </p:spPr>
        <p:txBody>
          <a:bodyPr anchor="ctr">
            <a:noAutofit/>
          </a:bodyPr>
          <a:lstStyle>
            <a:lvl1pPr algn="ctr">
              <a:defRPr sz="7200"/>
            </a:lvl1pPr>
          </a:lstStyle>
          <a:p>
            <a:r>
              <a:rPr lang="en-US" dirty="0"/>
              <a:t>Click to edit Slide Heading</a:t>
            </a:r>
          </a:p>
        </p:txBody>
      </p:sp>
      <p:pic>
        <p:nvPicPr>
          <p:cNvPr id="9" name="Picture 8">
            <a:extLst>
              <a:ext uri="{FF2B5EF4-FFF2-40B4-BE49-F238E27FC236}">
                <a16:creationId xmlns:a16="http://schemas.microsoft.com/office/drawing/2014/main" id="{36F9B29B-AE0E-C21C-6DFC-E02FE610C3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150124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8024A25B-AEE8-49EC-9E48-5C2DB86A3148}" type="datetime1">
              <a:rPr lang="en-US" smtClean="0"/>
              <a:t>12/15/2025</a:t>
            </a:fld>
            <a:endParaRPr lang="en-US" dirty="0"/>
          </a:p>
        </p:txBody>
      </p:sp>
      <p:pic>
        <p:nvPicPr>
          <p:cNvPr id="2" name="Picture 1">
            <a:extLst>
              <a:ext uri="{FF2B5EF4-FFF2-40B4-BE49-F238E27FC236}">
                <a16:creationId xmlns:a16="http://schemas.microsoft.com/office/drawing/2014/main" id="{88BB79A1-1D88-9868-04B9-FF8A1D0B48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2914082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2168-C137-B100-ECE1-7A444DF6F93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B9E4197-BB90-CC0A-880D-8B75E079CCB4}"/>
              </a:ext>
            </a:extLst>
          </p:cNvPr>
          <p:cNvSpPr>
            <a:spLocks noGrp="1"/>
          </p:cNvSpPr>
          <p:nvPr>
            <p:ph type="dt" sz="half" idx="10"/>
          </p:nvPr>
        </p:nvSpPr>
        <p:spPr/>
        <p:txBody>
          <a:bodyPr/>
          <a:lstStyle/>
          <a:p>
            <a:fld id="{632BDD33-AFF6-49BF-B11A-9E19BDA0345E}" type="datetime1">
              <a:rPr lang="en-US" smtClean="0"/>
              <a:t>12/15/2025</a:t>
            </a:fld>
            <a:endParaRPr lang="en-US" dirty="0"/>
          </a:p>
        </p:txBody>
      </p:sp>
      <p:sp>
        <p:nvSpPr>
          <p:cNvPr id="4" name="Footer Placeholder 3">
            <a:extLst>
              <a:ext uri="{FF2B5EF4-FFF2-40B4-BE49-F238E27FC236}">
                <a16:creationId xmlns:a16="http://schemas.microsoft.com/office/drawing/2014/main" id="{47593EE2-8814-4386-AE13-E29FAF8A2CE8}"/>
              </a:ext>
            </a:extLst>
          </p:cNvPr>
          <p:cNvSpPr>
            <a:spLocks noGrp="1"/>
          </p:cNvSpPr>
          <p:nvPr>
            <p:ph type="ftr" sz="quarter" idx="11"/>
          </p:nvPr>
        </p:nvSpPr>
        <p:spPr/>
        <p:txBody>
          <a:bodyPr/>
          <a:lstStyle/>
          <a:p>
            <a:r>
              <a:rPr lang="en-US" dirty="0"/>
              <a:t>DRAFT - Privileged and Confidential</a:t>
            </a:r>
          </a:p>
        </p:txBody>
      </p:sp>
      <p:sp>
        <p:nvSpPr>
          <p:cNvPr id="5" name="Slide Number Placeholder 4">
            <a:extLst>
              <a:ext uri="{FF2B5EF4-FFF2-40B4-BE49-F238E27FC236}">
                <a16:creationId xmlns:a16="http://schemas.microsoft.com/office/drawing/2014/main" id="{1DC907D4-B683-0D71-77DB-04CDEE67A4FC}"/>
              </a:ext>
            </a:extLst>
          </p:cNvPr>
          <p:cNvSpPr>
            <a:spLocks noGrp="1"/>
          </p:cNvSpPr>
          <p:nvPr>
            <p:ph type="sldNum" sz="quarter" idx="12"/>
          </p:nvPr>
        </p:nvSpPr>
        <p:spPr/>
        <p:txBody>
          <a:bodyPr/>
          <a:lstStyle/>
          <a:p>
            <a:fld id="{AF57AAD4-0ABE-4FEC-BD36-D43F49F74EA1}" type="slidenum">
              <a:rPr lang="en-US" smtClean="0"/>
              <a:pPr/>
              <a:t>‹#›</a:t>
            </a:fld>
            <a:endParaRPr lang="en-US" dirty="0"/>
          </a:p>
        </p:txBody>
      </p:sp>
    </p:spTree>
    <p:extLst>
      <p:ext uri="{BB962C8B-B14F-4D97-AF65-F5344CB8AC3E}">
        <p14:creationId xmlns:p14="http://schemas.microsoft.com/office/powerpoint/2010/main" val="169685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hit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395469"/>
            <a:ext cx="20105688" cy="2520000"/>
          </a:xfrm>
        </p:spPr>
        <p:txBody>
          <a:bodyPr anchor="t" anchorCtr="0">
            <a:normAutofit/>
          </a:bodyPr>
          <a:lstStyle>
            <a:lvl1pPr algn="ctr">
              <a:defRPr sz="7200">
                <a:solidFill>
                  <a:srgbClr val="2A3551"/>
                </a:solidFill>
              </a:defRPr>
            </a:lvl1pPr>
          </a:lstStyle>
          <a:p>
            <a:r>
              <a:rPr lang="en-US" dirty="0"/>
              <a:t>Click to edit</a:t>
            </a:r>
            <a:r>
              <a:rPr lang="uk-UA" dirty="0"/>
              <a:t> </a:t>
            </a:r>
            <a:r>
              <a:rPr lang="en-US" dirty="0"/>
              <a:t>Title</a:t>
            </a:r>
          </a:p>
        </p:txBody>
      </p:sp>
      <p:pic>
        <p:nvPicPr>
          <p:cNvPr id="5" name="Picture 4">
            <a:extLst>
              <a:ext uri="{FF2B5EF4-FFF2-40B4-BE49-F238E27FC236}">
                <a16:creationId xmlns:a16="http://schemas.microsoft.com/office/drawing/2014/main" id="{4301623D-30A0-2F29-735D-5915F635B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9934" y="7394400"/>
            <a:ext cx="4704233" cy="1484989"/>
          </a:xfrm>
          <a:prstGeom prst="rect">
            <a:avLst/>
          </a:prstGeom>
        </p:spPr>
      </p:pic>
    </p:spTree>
    <p:extLst>
      <p:ext uri="{BB962C8B-B14F-4D97-AF65-F5344CB8AC3E}">
        <p14:creationId xmlns:p14="http://schemas.microsoft.com/office/powerpoint/2010/main" val="74310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Name Whit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A6B43-31F0-851D-52C9-7C064E0D7791}"/>
              </a:ext>
            </a:extLst>
          </p:cNvPr>
          <p:cNvSpPr>
            <a:spLocks noGrp="1"/>
          </p:cNvSpPr>
          <p:nvPr>
            <p:ph type="subTitle" idx="1" hasCustomPrompt="1"/>
          </p:nvPr>
        </p:nvSpPr>
        <p:spPr>
          <a:xfrm>
            <a:off x="0" y="795469"/>
            <a:ext cx="20105688" cy="9720000"/>
          </a:xfrm>
        </p:spPr>
        <p:txBody>
          <a:bodyPr anchor="ctr">
            <a:noAutofit/>
          </a:bodyPr>
          <a:lstStyle>
            <a:lvl1pPr marL="0" indent="0" algn="ctr">
              <a:spcBef>
                <a:spcPts val="0"/>
              </a:spcBef>
              <a:buNone/>
              <a:defRPr sz="53600">
                <a:solidFill>
                  <a:srgbClr val="D0DBE7"/>
                </a:solidFill>
                <a:latin typeface="Montserrat Thin" pitchFamily="2" charset="-52"/>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dirty="0"/>
              <a:t>01</a:t>
            </a:r>
          </a:p>
        </p:txBody>
      </p:sp>
      <p:sp>
        <p:nvSpPr>
          <p:cNvPr id="2" name="Title 1"/>
          <p:cNvSpPr>
            <a:spLocks noGrp="1"/>
          </p:cNvSpPr>
          <p:nvPr>
            <p:ph type="ctrTitle" hasCustomPrompt="1"/>
          </p:nvPr>
        </p:nvSpPr>
        <p:spPr>
          <a:xfrm>
            <a:off x="0" y="5025072"/>
            <a:ext cx="20105688" cy="1260794"/>
          </a:xfrm>
        </p:spPr>
        <p:txBody>
          <a:bodyPr anchor="t" anchorCtr="0">
            <a:normAutofit/>
          </a:bodyPr>
          <a:lstStyle>
            <a:lvl1pPr algn="ctr">
              <a:defRPr sz="7200">
                <a:solidFill>
                  <a:srgbClr val="2A3551"/>
                </a:solidFill>
              </a:defRPr>
            </a:lvl1pPr>
          </a:lstStyle>
          <a:p>
            <a:r>
              <a:rPr lang="en-US" dirty="0"/>
              <a:t>Click to edit</a:t>
            </a:r>
            <a:r>
              <a:rPr lang="uk-UA" dirty="0"/>
              <a:t> </a:t>
            </a:r>
            <a:r>
              <a:rPr lang="en-US" dirty="0"/>
              <a:t>Section name</a:t>
            </a:r>
          </a:p>
        </p:txBody>
      </p:sp>
    </p:spTree>
    <p:extLst>
      <p:ext uri="{BB962C8B-B14F-4D97-AF65-F5344CB8AC3E}">
        <p14:creationId xmlns:p14="http://schemas.microsoft.com/office/powerpoint/2010/main" val="321475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DB149D4E-2A5A-431D-879D-5210FAF12E09}" type="datetime1">
              <a:rPr lang="en-US" smtClean="0"/>
              <a:t>12/15/2025</a:t>
            </a:fld>
            <a:endParaRPr lang="en-US" dirty="0"/>
          </a:p>
        </p:txBody>
      </p:sp>
      <p:sp>
        <p:nvSpPr>
          <p:cNvPr id="8" name="Text Placeholder 2">
            <a:extLst>
              <a:ext uri="{FF2B5EF4-FFF2-40B4-BE49-F238E27FC236}">
                <a16:creationId xmlns:a16="http://schemas.microsoft.com/office/drawing/2014/main" id="{6178536E-EFA3-DADE-77AF-68D8BE2662CF}"/>
              </a:ext>
            </a:extLst>
          </p:cNvPr>
          <p:cNvSpPr>
            <a:spLocks noGrp="1"/>
          </p:cNvSpPr>
          <p:nvPr>
            <p:ph idx="1" hasCustomPrompt="1"/>
          </p:nvPr>
        </p:nvSpPr>
        <p:spPr>
          <a:xfrm>
            <a:off x="980282" y="2487612"/>
            <a:ext cx="18145918" cy="716400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7C9AACA-97DF-11CD-8A08-BD26021E487F}"/>
              </a:ext>
            </a:extLst>
          </p:cNvPr>
          <p:cNvSpPr>
            <a:spLocks noGrp="1"/>
          </p:cNvSpPr>
          <p:nvPr>
            <p:ph type="title" hasCustomPrompt="1"/>
          </p:nvPr>
        </p:nvSpPr>
        <p:spPr/>
        <p:txBody>
          <a:bodyPr/>
          <a:lstStyle>
            <a:lvl1pPr>
              <a:defRPr/>
            </a:lvl1pPr>
          </a:lstStyle>
          <a:p>
            <a:r>
              <a:rPr lang="en-US" dirty="0"/>
              <a:t>Click to edit Slide Heading</a:t>
            </a:r>
          </a:p>
        </p:txBody>
      </p:sp>
      <p:pic>
        <p:nvPicPr>
          <p:cNvPr id="10" name="Picture 9">
            <a:extLst>
              <a:ext uri="{FF2B5EF4-FFF2-40B4-BE49-F238E27FC236}">
                <a16:creationId xmlns:a16="http://schemas.microsoft.com/office/drawing/2014/main" id="{8C86C398-2AE2-4B79-7C9F-AB2627C930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40445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White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rgbClr val="2A355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rgbClr val="2A355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rgbClr val="2A3551"/>
                </a:solidFill>
              </a:defRPr>
            </a:lvl1pPr>
          </a:lstStyle>
          <a:p>
            <a:fld id="{5A22AEB1-1886-492E-8739-B77F4EE6FC9D}" type="datetime1">
              <a:rPr lang="en-US" smtClean="0"/>
              <a:t>12/15/2025</a:t>
            </a:fld>
            <a:endParaRPr lang="en-US" dirty="0"/>
          </a:p>
        </p:txBody>
      </p:sp>
      <p:sp>
        <p:nvSpPr>
          <p:cNvPr id="8" name="Text Placeholder 2">
            <a:extLst>
              <a:ext uri="{FF2B5EF4-FFF2-40B4-BE49-F238E27FC236}">
                <a16:creationId xmlns:a16="http://schemas.microsoft.com/office/drawing/2014/main" id="{6178536E-EFA3-DADE-77AF-68D8BE2662CF}"/>
              </a:ext>
            </a:extLst>
          </p:cNvPr>
          <p:cNvSpPr>
            <a:spLocks noGrp="1"/>
          </p:cNvSpPr>
          <p:nvPr>
            <p:ph idx="1" hasCustomPrompt="1"/>
          </p:nvPr>
        </p:nvSpPr>
        <p:spPr>
          <a:xfrm>
            <a:off x="980282" y="2487612"/>
            <a:ext cx="18145918" cy="716400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7C9AACA-97DF-11CD-8A08-BD26021E487F}"/>
              </a:ext>
            </a:extLst>
          </p:cNvPr>
          <p:cNvSpPr>
            <a:spLocks noGrp="1"/>
          </p:cNvSpPr>
          <p:nvPr>
            <p:ph type="title" hasCustomPrompt="1"/>
          </p:nvPr>
        </p:nvSpPr>
        <p:spPr/>
        <p:txBody>
          <a:bodyPr/>
          <a:lstStyle>
            <a:lvl1pPr>
              <a:defRPr/>
            </a:lvl1pPr>
          </a:lstStyle>
          <a:p>
            <a:r>
              <a:rPr lang="en-US" dirty="0"/>
              <a:t>Click to edit Slide Heading</a:t>
            </a:r>
          </a:p>
        </p:txBody>
      </p:sp>
      <p:pic>
        <p:nvPicPr>
          <p:cNvPr id="6" name="Picture 5">
            <a:extLst>
              <a:ext uri="{FF2B5EF4-FFF2-40B4-BE49-F238E27FC236}">
                <a16:creationId xmlns:a16="http://schemas.microsoft.com/office/drawing/2014/main" id="{19E8E680-2161-0ED3-0201-DA007E71B2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916" y="10191973"/>
            <a:ext cx="2628000" cy="829582"/>
          </a:xfrm>
          <a:prstGeom prst="rect">
            <a:avLst/>
          </a:prstGeom>
        </p:spPr>
      </p:pic>
    </p:spTree>
    <p:extLst>
      <p:ext uri="{BB962C8B-B14F-4D97-AF65-F5344CB8AC3E}">
        <p14:creationId xmlns:p14="http://schemas.microsoft.com/office/powerpoint/2010/main" val="9551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mall Image + Text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094E791C-C7D1-416F-ACA0-42505D18C6C5}"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979488" y="903288"/>
            <a:ext cx="10514012" cy="8351837"/>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2501116" y="4935389"/>
            <a:ext cx="6625084" cy="4319736"/>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9" name="Title 1">
            <a:extLst>
              <a:ext uri="{FF2B5EF4-FFF2-40B4-BE49-F238E27FC236}">
                <a16:creationId xmlns:a16="http://schemas.microsoft.com/office/drawing/2014/main" id="{0DBAE651-AA02-6843-DB88-AA87EEEA327C}"/>
              </a:ext>
            </a:extLst>
          </p:cNvPr>
          <p:cNvSpPr txBox="1">
            <a:spLocks/>
          </p:cNvSpPr>
          <p:nvPr userDrawn="1"/>
        </p:nvSpPr>
        <p:spPr>
          <a:xfrm>
            <a:off x="12501116" y="3278932"/>
            <a:ext cx="6624290" cy="1368425"/>
          </a:xfrm>
          <a:prstGeom prst="rect">
            <a:avLst/>
          </a:prstGeom>
        </p:spPr>
        <p:txBody>
          <a:bodyPr vert="horz" lIns="91440" tIns="45720" rIns="91440" bIns="45720" rtlCol="0" anchor="t">
            <a:normAutofit/>
          </a:bodyPr>
          <a:lstStyle>
            <a:lvl1pPr algn="l" defTabSz="1507937" rtl="0" eaLnBrk="1" latinLnBrk="0" hangingPunct="1">
              <a:lnSpc>
                <a:spcPct val="100000"/>
              </a:lnSpc>
              <a:spcBef>
                <a:spcPct val="0"/>
              </a:spcBef>
              <a:buNone/>
              <a:defRPr sz="4000" kern="1200">
                <a:solidFill>
                  <a:srgbClr val="2A3551"/>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633BF205-4AC7-56D5-F965-9836EB927FFA}"/>
              </a:ext>
            </a:extLst>
          </p:cNvPr>
          <p:cNvSpPr>
            <a:spLocks noGrp="1"/>
          </p:cNvSpPr>
          <p:nvPr>
            <p:ph type="title" hasCustomPrompt="1"/>
          </p:nvPr>
        </p:nvSpPr>
        <p:spPr>
          <a:xfrm>
            <a:off x="12501116" y="3351213"/>
            <a:ext cx="6598206" cy="1368425"/>
          </a:xfrm>
        </p:spPr>
        <p:txBody>
          <a:bodyPr/>
          <a:lstStyle>
            <a:lvl1pPr>
              <a:defRPr/>
            </a:lvl1pPr>
          </a:lstStyle>
          <a:p>
            <a:r>
              <a:rPr lang="en-US" dirty="0"/>
              <a:t>Click to edit Slide Heading</a:t>
            </a:r>
          </a:p>
        </p:txBody>
      </p:sp>
      <p:pic>
        <p:nvPicPr>
          <p:cNvPr id="8" name="Picture 7">
            <a:extLst>
              <a:ext uri="{FF2B5EF4-FFF2-40B4-BE49-F238E27FC236}">
                <a16:creationId xmlns:a16="http://schemas.microsoft.com/office/drawing/2014/main" id="{6B402FFC-43E9-E6D9-217F-555FB167F4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390438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Right Small Imag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B8DB67D5-BAB9-4E26-ABA6-FC9A9ED014A0}"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8612684" y="903288"/>
            <a:ext cx="10514012" cy="8351837"/>
          </a:xfrm>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8079423E-E539-7D2A-F052-31B2A0E615F7}"/>
              </a:ext>
            </a:extLst>
          </p:cNvPr>
          <p:cNvSpPr>
            <a:spLocks noGrp="1"/>
          </p:cNvSpPr>
          <p:nvPr>
            <p:ph type="body" sz="quarter" idx="15" hasCustomPrompt="1"/>
          </p:nvPr>
        </p:nvSpPr>
        <p:spPr>
          <a:xfrm>
            <a:off x="1005582" y="4935389"/>
            <a:ext cx="6624290" cy="4319737"/>
          </a:xfrm>
        </p:spPr>
        <p:txBody>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73344A38-3883-4573-E728-7DD426D165E2}"/>
              </a:ext>
            </a:extLst>
          </p:cNvPr>
          <p:cNvSpPr>
            <a:spLocks noGrp="1"/>
          </p:cNvSpPr>
          <p:nvPr>
            <p:ph type="title" hasCustomPrompt="1"/>
          </p:nvPr>
        </p:nvSpPr>
        <p:spPr>
          <a:xfrm>
            <a:off x="1005582" y="3351213"/>
            <a:ext cx="6598206" cy="1368425"/>
          </a:xfrm>
        </p:spPr>
        <p:txBody>
          <a:bodyPr/>
          <a:lstStyle>
            <a:lvl1pPr>
              <a:defRPr/>
            </a:lvl1pPr>
          </a:lstStyle>
          <a:p>
            <a:r>
              <a:rPr lang="en-US" dirty="0"/>
              <a:t>Click to edit Slide Heading</a:t>
            </a:r>
          </a:p>
        </p:txBody>
      </p:sp>
      <p:pic>
        <p:nvPicPr>
          <p:cNvPr id="9" name="Picture 8">
            <a:extLst>
              <a:ext uri="{FF2B5EF4-FFF2-40B4-BE49-F238E27FC236}">
                <a16:creationId xmlns:a16="http://schemas.microsoft.com/office/drawing/2014/main" id="{7ADBC8A2-DC95-E8E4-23F4-3C64EEA884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155591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Big Image + Text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C0B2D-512A-6071-ADC5-E082C35FE5E9}"/>
              </a:ext>
            </a:extLst>
          </p:cNvPr>
          <p:cNvSpPr/>
          <p:nvPr userDrawn="1"/>
        </p:nvSpPr>
        <p:spPr>
          <a:xfrm>
            <a:off x="-312" y="9903941"/>
            <a:ext cx="20106000" cy="1406997"/>
          </a:xfrm>
          <a:prstGeom prst="rect">
            <a:avLst/>
          </a:prstGeom>
          <a:solidFill>
            <a:srgbClr val="2A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95" dirty="0"/>
          </a:p>
        </p:txBody>
      </p:sp>
      <p:sp>
        <p:nvSpPr>
          <p:cNvPr id="5" name="Slide Number Placeholder 4">
            <a:extLst>
              <a:ext uri="{FF2B5EF4-FFF2-40B4-BE49-F238E27FC236}">
                <a16:creationId xmlns:a16="http://schemas.microsoft.com/office/drawing/2014/main" id="{61350486-EFD6-9AFA-A854-ECC530446E1C}"/>
              </a:ext>
            </a:extLst>
          </p:cNvPr>
          <p:cNvSpPr>
            <a:spLocks noGrp="1"/>
          </p:cNvSpPr>
          <p:nvPr>
            <p:ph type="sldNum" sz="quarter" idx="12"/>
          </p:nvPr>
        </p:nvSpPr>
        <p:spPr>
          <a:xfrm>
            <a:off x="17685852" y="10431822"/>
            <a:ext cx="1440000" cy="360000"/>
          </a:xfrm>
        </p:spPr>
        <p:txBody>
          <a:bodyPr/>
          <a:lstStyle>
            <a:lvl1pPr>
              <a:defRPr>
                <a:solidFill>
                  <a:schemeClr val="bg1"/>
                </a:solidFill>
              </a:defRPr>
            </a:lvl1pPr>
          </a:lstStyle>
          <a:p>
            <a:fld id="{AF57AAD4-0ABE-4FEC-BD36-D43F49F74EA1}" type="slidenum">
              <a:rPr lang="en-US" smtClean="0"/>
              <a:pPr/>
              <a:t>‹#›</a:t>
            </a:fld>
            <a:endParaRPr lang="en-US" dirty="0"/>
          </a:p>
        </p:txBody>
      </p:sp>
      <p:sp>
        <p:nvSpPr>
          <p:cNvPr id="4" name="Footer Placeholder 3">
            <a:extLst>
              <a:ext uri="{FF2B5EF4-FFF2-40B4-BE49-F238E27FC236}">
                <a16:creationId xmlns:a16="http://schemas.microsoft.com/office/drawing/2014/main" id="{2F9BBC1D-1225-C3BB-9158-CDF6A7486E6C}"/>
              </a:ext>
            </a:extLst>
          </p:cNvPr>
          <p:cNvSpPr>
            <a:spLocks noGrp="1"/>
          </p:cNvSpPr>
          <p:nvPr>
            <p:ph type="ftr" sz="quarter" idx="11"/>
          </p:nvPr>
        </p:nvSpPr>
        <p:spPr>
          <a:xfrm>
            <a:off x="8757500" y="10431822"/>
            <a:ext cx="7200000" cy="360000"/>
          </a:xfrm>
        </p:spPr>
        <p:txBody>
          <a:bodyPr/>
          <a:lstStyle>
            <a:lvl1pPr>
              <a:defRPr>
                <a:solidFill>
                  <a:schemeClr val="bg1"/>
                </a:solidFill>
              </a:defRPr>
            </a:lvl1pPr>
          </a:lstStyle>
          <a:p>
            <a:r>
              <a:rPr lang="en-US" dirty="0"/>
              <a:t>DRAFT - Privileged and Confidential</a:t>
            </a:r>
          </a:p>
        </p:txBody>
      </p:sp>
      <p:sp>
        <p:nvSpPr>
          <p:cNvPr id="3" name="Date Placeholder 2">
            <a:extLst>
              <a:ext uri="{FF2B5EF4-FFF2-40B4-BE49-F238E27FC236}">
                <a16:creationId xmlns:a16="http://schemas.microsoft.com/office/drawing/2014/main" id="{44C6EAD3-3BD0-6022-CEEF-C8BD8B5E9BD3}"/>
              </a:ext>
            </a:extLst>
          </p:cNvPr>
          <p:cNvSpPr>
            <a:spLocks noGrp="1"/>
          </p:cNvSpPr>
          <p:nvPr>
            <p:ph type="dt" sz="half" idx="10"/>
          </p:nvPr>
        </p:nvSpPr>
        <p:spPr>
          <a:xfrm>
            <a:off x="5516500" y="10417901"/>
            <a:ext cx="1800000" cy="360000"/>
          </a:xfrm>
        </p:spPr>
        <p:txBody>
          <a:bodyPr/>
          <a:lstStyle>
            <a:lvl1pPr>
              <a:defRPr>
                <a:solidFill>
                  <a:schemeClr val="bg1"/>
                </a:solidFill>
              </a:defRPr>
            </a:lvl1pPr>
          </a:lstStyle>
          <a:p>
            <a:fld id="{3A7EDE55-A210-435A-B0E9-AC9188632AB3}" type="datetime1">
              <a:rPr lang="en-US" smtClean="0"/>
              <a:t>12/15/2025</a:t>
            </a:fld>
            <a:endParaRPr lang="en-US" dirty="0"/>
          </a:p>
        </p:txBody>
      </p:sp>
      <p:sp>
        <p:nvSpPr>
          <p:cNvPr id="10" name="Picture Placeholder 8">
            <a:extLst>
              <a:ext uri="{FF2B5EF4-FFF2-40B4-BE49-F238E27FC236}">
                <a16:creationId xmlns:a16="http://schemas.microsoft.com/office/drawing/2014/main" id="{5371989A-F7F0-049B-3B0F-60CA9D893445}"/>
              </a:ext>
            </a:extLst>
          </p:cNvPr>
          <p:cNvSpPr>
            <a:spLocks noGrp="1"/>
          </p:cNvSpPr>
          <p:nvPr>
            <p:ph type="pic" sz="quarter" idx="13"/>
          </p:nvPr>
        </p:nvSpPr>
        <p:spPr>
          <a:xfrm>
            <a:off x="0" y="0"/>
            <a:ext cx="11493500" cy="9900000"/>
          </a:xfrm>
        </p:spPr>
        <p:txBody>
          <a:bodyPr/>
          <a:lstStyle>
            <a:lvl1pPr marL="0" indent="0">
              <a:buNone/>
              <a:defRPr/>
            </a:lvl1pPr>
          </a:lstStyle>
          <a:p>
            <a:r>
              <a:rPr lang="en-US" dirty="0"/>
              <a:t>Click icon to add picture</a:t>
            </a:r>
          </a:p>
        </p:txBody>
      </p:sp>
      <p:sp>
        <p:nvSpPr>
          <p:cNvPr id="11" name="Text Placeholder 2">
            <a:extLst>
              <a:ext uri="{FF2B5EF4-FFF2-40B4-BE49-F238E27FC236}">
                <a16:creationId xmlns:a16="http://schemas.microsoft.com/office/drawing/2014/main" id="{8BDF7917-55F6-21D6-96B7-8436BEE3172E}"/>
              </a:ext>
            </a:extLst>
          </p:cNvPr>
          <p:cNvSpPr>
            <a:spLocks noGrp="1"/>
          </p:cNvSpPr>
          <p:nvPr>
            <p:ph idx="14" hasCustomPrompt="1"/>
          </p:nvPr>
        </p:nvSpPr>
        <p:spPr>
          <a:xfrm>
            <a:off x="12501116" y="4935389"/>
            <a:ext cx="6625084" cy="4319736"/>
          </a:xfrm>
          <a:prstGeom prst="rect">
            <a:avLst/>
          </a:prstGeom>
        </p:spPr>
        <p:txBody>
          <a:bodyPr vert="horz" lIns="91440" tIns="45720" rIns="91440" bIns="45720" rtlCol="0">
            <a:normAutofit/>
          </a:bodyPr>
          <a:lstStyle>
            <a:lvl1pPr marL="0" indent="0">
              <a:buNone/>
              <a:defRPr/>
            </a:lvl1pPr>
            <a:lvl2pPr marL="753969" indent="0">
              <a:buNone/>
              <a:defRPr/>
            </a:lvl2pPr>
            <a:lvl3pPr marL="1507937" indent="0">
              <a:buNone/>
              <a:defRPr/>
            </a:lvl3pPr>
            <a:lvl4pPr marL="2261906" indent="0">
              <a:buNone/>
              <a:defRPr/>
            </a:lvl4pPr>
            <a:lvl5pPr marL="3015874" indent="0">
              <a:buNone/>
              <a:defRPr/>
            </a:lvl5pPr>
          </a:lstStyle>
          <a:p>
            <a:pPr lvl="0"/>
            <a:r>
              <a:rPr lang="en-US" dirty="0"/>
              <a:t>Click to edit text</a:t>
            </a:r>
          </a:p>
        </p:txBody>
      </p:sp>
      <p:sp>
        <p:nvSpPr>
          <p:cNvPr id="2" name="Title 1">
            <a:extLst>
              <a:ext uri="{FF2B5EF4-FFF2-40B4-BE49-F238E27FC236}">
                <a16:creationId xmlns:a16="http://schemas.microsoft.com/office/drawing/2014/main" id="{AA931ECF-8FFE-6429-5F5B-7BCE86087FB7}"/>
              </a:ext>
            </a:extLst>
          </p:cNvPr>
          <p:cNvSpPr>
            <a:spLocks noGrp="1"/>
          </p:cNvSpPr>
          <p:nvPr>
            <p:ph type="title" hasCustomPrompt="1"/>
          </p:nvPr>
        </p:nvSpPr>
        <p:spPr>
          <a:xfrm>
            <a:off x="12527994" y="3351213"/>
            <a:ext cx="6598206" cy="1368425"/>
          </a:xfrm>
        </p:spPr>
        <p:txBody>
          <a:bodyPr/>
          <a:lstStyle>
            <a:lvl1pPr>
              <a:defRPr/>
            </a:lvl1pPr>
          </a:lstStyle>
          <a:p>
            <a:r>
              <a:rPr lang="en-US" dirty="0"/>
              <a:t>Click to edit Slide Heading</a:t>
            </a:r>
          </a:p>
        </p:txBody>
      </p:sp>
      <p:pic>
        <p:nvPicPr>
          <p:cNvPr id="8" name="Picture 7">
            <a:extLst>
              <a:ext uri="{FF2B5EF4-FFF2-40B4-BE49-F238E27FC236}">
                <a16:creationId xmlns:a16="http://schemas.microsoft.com/office/drawing/2014/main" id="{CAE6201D-FE0A-E358-BB3C-55D49B1C9F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65" t="23894" r="9780" b="10629"/>
          <a:stretch/>
        </p:blipFill>
        <p:spPr>
          <a:xfrm>
            <a:off x="822505" y="10148400"/>
            <a:ext cx="2671448" cy="918000"/>
          </a:xfrm>
          <a:prstGeom prst="rect">
            <a:avLst/>
          </a:prstGeom>
        </p:spPr>
      </p:pic>
    </p:spTree>
    <p:extLst>
      <p:ext uri="{BB962C8B-B14F-4D97-AF65-F5344CB8AC3E}">
        <p14:creationId xmlns:p14="http://schemas.microsoft.com/office/powerpoint/2010/main" val="419871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9488" y="903287"/>
            <a:ext cx="18145918" cy="1368425"/>
          </a:xfrm>
          <a:prstGeom prst="rect">
            <a:avLst/>
          </a:prstGeom>
        </p:spPr>
        <p:txBody>
          <a:bodyPr vert="horz" lIns="91440" tIns="45720" rIns="91440" bIns="45720" rtlCol="0" anchor="t">
            <a:normAutofit/>
          </a:bodyPr>
          <a:lstStyle/>
          <a:p>
            <a:r>
              <a:rPr lang="en-US" dirty="0"/>
              <a:t>Click to edit</a:t>
            </a:r>
            <a:r>
              <a:rPr lang="uk-UA" dirty="0"/>
              <a:t> </a:t>
            </a:r>
            <a:r>
              <a:rPr lang="en-US" dirty="0"/>
              <a:t>Slide Heading</a:t>
            </a:r>
          </a:p>
        </p:txBody>
      </p:sp>
      <p:sp>
        <p:nvSpPr>
          <p:cNvPr id="3" name="Text Placeholder 2"/>
          <p:cNvSpPr>
            <a:spLocks noGrp="1"/>
          </p:cNvSpPr>
          <p:nvPr>
            <p:ph type="body" idx="1"/>
          </p:nvPr>
        </p:nvSpPr>
        <p:spPr>
          <a:xfrm>
            <a:off x="980282" y="2487612"/>
            <a:ext cx="18145918" cy="7704137"/>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0796" y="10417901"/>
            <a:ext cx="3005799" cy="360000"/>
          </a:xfrm>
          <a:prstGeom prst="rect">
            <a:avLst/>
          </a:prstGeom>
        </p:spPr>
        <p:txBody>
          <a:bodyPr vert="horz" lIns="91440" tIns="45720" rIns="91440" bIns="45720" rtlCol="0" anchor="ctr"/>
          <a:lstStyle>
            <a:lvl1pPr algn="l">
              <a:defRPr sz="1800">
                <a:solidFill>
                  <a:schemeClr val="tx1"/>
                </a:solidFill>
              </a:defRPr>
            </a:lvl1pPr>
          </a:lstStyle>
          <a:p>
            <a:fld id="{75F29681-66E1-4FAE-86AC-5984133A1543}" type="datetime1">
              <a:rPr lang="en-US" smtClean="0"/>
              <a:t>12/15/2025</a:t>
            </a:fld>
            <a:endParaRPr lang="en-US" dirty="0"/>
          </a:p>
        </p:txBody>
      </p:sp>
      <p:sp>
        <p:nvSpPr>
          <p:cNvPr id="5" name="Footer Placeholder 4"/>
          <p:cNvSpPr>
            <a:spLocks noGrp="1"/>
          </p:cNvSpPr>
          <p:nvPr>
            <p:ph type="ftr" sz="quarter" idx="3"/>
          </p:nvPr>
        </p:nvSpPr>
        <p:spPr>
          <a:xfrm>
            <a:off x="6452844" y="10431822"/>
            <a:ext cx="7200000" cy="360000"/>
          </a:xfrm>
          <a:prstGeom prst="rect">
            <a:avLst/>
          </a:prstGeom>
        </p:spPr>
        <p:txBody>
          <a:bodyPr vert="horz" lIns="91440" tIns="45720" rIns="91440" bIns="45720" rtlCol="0" anchor="ctr"/>
          <a:lstStyle>
            <a:lvl1pPr algn="ctr">
              <a:defRPr sz="1800">
                <a:solidFill>
                  <a:schemeClr val="tx1"/>
                </a:solidFill>
              </a:defRPr>
            </a:lvl1pPr>
          </a:lstStyle>
          <a:p>
            <a:r>
              <a:rPr lang="en-US" dirty="0"/>
              <a:t>DRAFT - Privileged and Confidential</a:t>
            </a:r>
          </a:p>
        </p:txBody>
      </p:sp>
      <p:sp>
        <p:nvSpPr>
          <p:cNvPr id="6" name="Slide Number Placeholder 5"/>
          <p:cNvSpPr>
            <a:spLocks noGrp="1"/>
          </p:cNvSpPr>
          <p:nvPr>
            <p:ph type="sldNum" sz="quarter" idx="4"/>
          </p:nvPr>
        </p:nvSpPr>
        <p:spPr>
          <a:xfrm>
            <a:off x="16119093" y="10431822"/>
            <a:ext cx="3005799" cy="360000"/>
          </a:xfrm>
          <a:prstGeom prst="rect">
            <a:avLst/>
          </a:prstGeom>
        </p:spPr>
        <p:txBody>
          <a:bodyPr vert="horz" lIns="91440" tIns="45720" rIns="91440" bIns="45720" rtlCol="0" anchor="ctr"/>
          <a:lstStyle>
            <a:lvl1pPr algn="r">
              <a:defRPr sz="1800">
                <a:solidFill>
                  <a:schemeClr val="tx1"/>
                </a:solidFill>
              </a:defRPr>
            </a:lvl1pPr>
          </a:lstStyle>
          <a:p>
            <a:fld id="{AF57AAD4-0ABE-4FEC-BD36-D43F49F74EA1}" type="slidenum">
              <a:rPr lang="en-US" smtClean="0"/>
              <a:pPr/>
              <a:t>‹#›</a:t>
            </a:fld>
            <a:endParaRPr lang="en-US" dirty="0"/>
          </a:p>
        </p:txBody>
      </p:sp>
    </p:spTree>
    <p:extLst>
      <p:ext uri="{BB962C8B-B14F-4D97-AF65-F5344CB8AC3E}">
        <p14:creationId xmlns:p14="http://schemas.microsoft.com/office/powerpoint/2010/main" val="3237250573"/>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88" r:id="rId3"/>
    <p:sldLayoutId id="2147483690" r:id="rId4"/>
    <p:sldLayoutId id="2147483684" r:id="rId5"/>
    <p:sldLayoutId id="2147483710" r:id="rId6"/>
    <p:sldLayoutId id="2147483691" r:id="rId7"/>
    <p:sldLayoutId id="2147483692" r:id="rId8"/>
    <p:sldLayoutId id="2147483693" r:id="rId9"/>
    <p:sldLayoutId id="2147483694" r:id="rId10"/>
    <p:sldLayoutId id="2147483695" r:id="rId11"/>
    <p:sldLayoutId id="2147483697" r:id="rId12"/>
    <p:sldLayoutId id="2147483696"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687" r:id="rId26"/>
  </p:sldLayoutIdLst>
  <p:hf sldNum="0" hdr="0" dt="0"/>
  <p:txStyles>
    <p:titleStyle>
      <a:lvl1pPr algn="l" defTabSz="1507937" rtl="0" eaLnBrk="1" latinLnBrk="0" hangingPunct="1">
        <a:lnSpc>
          <a:spcPct val="100000"/>
        </a:lnSpc>
        <a:spcBef>
          <a:spcPct val="0"/>
        </a:spcBef>
        <a:buNone/>
        <a:defRPr sz="4000" kern="1200">
          <a:solidFill>
            <a:srgbClr val="2A3551"/>
          </a:solidFill>
          <a:latin typeface="+mj-lt"/>
          <a:ea typeface="+mj-ea"/>
          <a:cs typeface="+mj-cs"/>
        </a:defRPr>
      </a:lvl1pPr>
    </p:titleStyle>
    <p:bodyStyle>
      <a:lvl1pPr marL="376984" indent="-376984" algn="l" defTabSz="1507937" rtl="0" eaLnBrk="1" latinLnBrk="0" hangingPunct="1">
        <a:lnSpc>
          <a:spcPct val="100000"/>
        </a:lnSpc>
        <a:spcBef>
          <a:spcPts val="1649"/>
        </a:spcBef>
        <a:buFont typeface="Arial" panose="020B0604020202020204" pitchFamily="34" charset="0"/>
        <a:buChar char="•"/>
        <a:defRPr sz="2600" kern="1200">
          <a:solidFill>
            <a:schemeClr val="tx1"/>
          </a:solidFill>
          <a:latin typeface="+mn-lt"/>
          <a:ea typeface="+mn-ea"/>
          <a:cs typeface="+mn-cs"/>
        </a:defRPr>
      </a:lvl1pPr>
      <a:lvl2pPr marL="1130953" indent="-376984" algn="l" defTabSz="1507937" rtl="0" eaLnBrk="1" latinLnBrk="0" hangingPunct="1">
        <a:lnSpc>
          <a:spcPct val="100000"/>
        </a:lnSpc>
        <a:spcBef>
          <a:spcPts val="825"/>
        </a:spcBef>
        <a:buFont typeface="Arial" panose="020B0604020202020204" pitchFamily="34" charset="0"/>
        <a:buChar char="•"/>
        <a:defRPr sz="2600" kern="1200">
          <a:solidFill>
            <a:schemeClr val="tx1"/>
          </a:solidFill>
          <a:latin typeface="+mn-lt"/>
          <a:ea typeface="+mn-ea"/>
          <a:cs typeface="+mn-cs"/>
        </a:defRPr>
      </a:lvl2pPr>
      <a:lvl3pPr marL="1884921" indent="-376984" algn="l" defTabSz="1507937" rtl="0" eaLnBrk="1" latinLnBrk="0" hangingPunct="1">
        <a:lnSpc>
          <a:spcPct val="100000"/>
        </a:lnSpc>
        <a:spcBef>
          <a:spcPts val="825"/>
        </a:spcBef>
        <a:buFont typeface="Arial" panose="020B0604020202020204" pitchFamily="34" charset="0"/>
        <a:buChar char="•"/>
        <a:defRPr sz="2600" kern="1200">
          <a:solidFill>
            <a:schemeClr val="tx1"/>
          </a:solidFill>
          <a:latin typeface="+mn-lt"/>
          <a:ea typeface="+mn-ea"/>
          <a:cs typeface="+mn-cs"/>
        </a:defRPr>
      </a:lvl3pPr>
      <a:lvl4pPr marL="2638890" indent="-376984" algn="l" defTabSz="1507937" rtl="0" eaLnBrk="1" latinLnBrk="0" hangingPunct="1">
        <a:lnSpc>
          <a:spcPct val="100000"/>
        </a:lnSpc>
        <a:spcBef>
          <a:spcPts val="825"/>
        </a:spcBef>
        <a:buFont typeface="Arial" panose="020B0604020202020204" pitchFamily="34" charset="0"/>
        <a:buChar char="•"/>
        <a:defRPr sz="2600" kern="1200">
          <a:solidFill>
            <a:schemeClr val="tx1"/>
          </a:solidFill>
          <a:latin typeface="+mn-lt"/>
          <a:ea typeface="+mn-ea"/>
          <a:cs typeface="+mn-cs"/>
        </a:defRPr>
      </a:lvl4pPr>
      <a:lvl5pPr marL="3392858" indent="-376984" algn="l" defTabSz="1507937" rtl="0" eaLnBrk="1" latinLnBrk="0" hangingPunct="1">
        <a:lnSpc>
          <a:spcPct val="100000"/>
        </a:lnSpc>
        <a:spcBef>
          <a:spcPts val="825"/>
        </a:spcBef>
        <a:buFont typeface="Arial" panose="020B0604020202020204" pitchFamily="34" charset="0"/>
        <a:buChar char="•"/>
        <a:defRPr sz="2600"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3" userDrawn="1">
          <p15:clr>
            <a:srgbClr val="F26B43"/>
          </p15:clr>
        </p15:guide>
        <p15:guide id="2" pos="617" userDrawn="1">
          <p15:clr>
            <a:srgbClr val="F26B43"/>
          </p15:clr>
        </p15:guide>
        <p15:guide id="3" pos="6333" userDrawn="1">
          <p15:clr>
            <a:srgbClr val="F26B43"/>
          </p15:clr>
        </p15:guide>
        <p15:guide id="4" pos="12048" userDrawn="1">
          <p15:clr>
            <a:srgbClr val="F26B43"/>
          </p15:clr>
        </p15:guide>
        <p15:guide id="5" orient="horz" pos="6556" userDrawn="1">
          <p15:clr>
            <a:srgbClr val="F26B43"/>
          </p15:clr>
        </p15:guide>
        <p15:guide id="6" orient="horz" pos="569" userDrawn="1">
          <p15:clr>
            <a:srgbClr val="F26B43"/>
          </p15:clr>
        </p15:guide>
        <p15:guide id="7" pos="3475" userDrawn="1">
          <p15:clr>
            <a:srgbClr val="F26B43"/>
          </p15:clr>
        </p15:guide>
        <p15:guide id="8" pos="9190" userDrawn="1">
          <p15:clr>
            <a:srgbClr val="F26B43"/>
          </p15:clr>
        </p15:guide>
        <p15:guide id="9" pos="4427" userDrawn="1">
          <p15:clr>
            <a:srgbClr val="547EBF"/>
          </p15:clr>
        </p15:guide>
        <p15:guide id="10" pos="8238" userDrawn="1">
          <p15:clr>
            <a:srgbClr val="547EBF"/>
          </p15:clr>
        </p15:guide>
        <p15:guide id="11" orient="horz" pos="1431" userDrawn="1">
          <p15:clr>
            <a:srgbClr val="F26B43"/>
          </p15:clr>
        </p15:guide>
        <p15:guide id="12" orient="horz" pos="1567" userDrawn="1">
          <p15:clr>
            <a:srgbClr val="F26B43"/>
          </p15:clr>
        </p15:guide>
        <p15:guide id="13" orient="horz" pos="64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A15-0D84-3536-FA7E-8AFBCF1D0FD4}"/>
              </a:ext>
            </a:extLst>
          </p:cNvPr>
          <p:cNvSpPr>
            <a:spLocks noGrp="1"/>
          </p:cNvSpPr>
          <p:nvPr>
            <p:ph type="ctrTitle"/>
          </p:nvPr>
        </p:nvSpPr>
        <p:spPr/>
        <p:txBody>
          <a:bodyPr/>
          <a:lstStyle/>
          <a:p>
            <a:r>
              <a:rPr lang="en-US" dirty="0"/>
              <a:t>Risk Assessment for Benzene</a:t>
            </a:r>
          </a:p>
        </p:txBody>
      </p:sp>
    </p:spTree>
    <p:extLst>
      <p:ext uri="{BB962C8B-B14F-4D97-AF65-F5344CB8AC3E}">
        <p14:creationId xmlns:p14="http://schemas.microsoft.com/office/powerpoint/2010/main" val="254549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532D1-6955-6C7C-70D3-6EF3BDA2918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2D50A9-713B-265E-F723-524DBDA1036E}"/>
              </a:ext>
            </a:extLst>
          </p:cNvPr>
          <p:cNvSpPr>
            <a:spLocks noGrp="1"/>
          </p:cNvSpPr>
          <p:nvPr>
            <p:ph type="ftr" sz="quarter" idx="11"/>
          </p:nvPr>
        </p:nvSpPr>
        <p:spPr/>
        <p:txBody>
          <a:bodyPr/>
          <a:lstStyle/>
          <a:p>
            <a:r>
              <a:rPr lang="en-US"/>
              <a:t>DRAFT - Privileged and Confidential</a:t>
            </a:r>
            <a:endParaRPr lang="en-US" dirty="0"/>
          </a:p>
        </p:txBody>
      </p:sp>
      <p:sp>
        <p:nvSpPr>
          <p:cNvPr id="3" name="Content Placeholder 2">
            <a:extLst>
              <a:ext uri="{FF2B5EF4-FFF2-40B4-BE49-F238E27FC236}">
                <a16:creationId xmlns:a16="http://schemas.microsoft.com/office/drawing/2014/main" id="{53C33641-CD7C-2C39-62A6-0E8108EBADF7}"/>
              </a:ext>
            </a:extLst>
          </p:cNvPr>
          <p:cNvSpPr>
            <a:spLocks noGrp="1"/>
          </p:cNvSpPr>
          <p:nvPr>
            <p:ph idx="1"/>
          </p:nvPr>
        </p:nvSpPr>
        <p:spPr>
          <a:xfrm>
            <a:off x="-1" y="2313083"/>
            <a:ext cx="8405655" cy="7164000"/>
          </a:xfrm>
        </p:spPr>
        <p:txBody>
          <a:bodyPr/>
          <a:lstStyle/>
          <a:p>
            <a:r>
              <a:rPr lang="en-US" sz="3200" dirty="0"/>
              <a:t>Micrograms per cubic meter (µg/m</a:t>
            </a:r>
            <a:r>
              <a:rPr lang="en-US" sz="3200" baseline="30000" dirty="0"/>
              <a:t>3</a:t>
            </a:r>
            <a:r>
              <a:rPr lang="en-US" sz="3200" dirty="0"/>
              <a:t>)</a:t>
            </a:r>
          </a:p>
          <a:p>
            <a:pPr lvl="1"/>
            <a:r>
              <a:rPr lang="en-US" sz="3200" dirty="0"/>
              <a:t>1 µg = 0.000001 g</a:t>
            </a:r>
          </a:p>
          <a:p>
            <a:pPr lvl="1"/>
            <a:r>
              <a:rPr lang="en-US" sz="3200" dirty="0"/>
              <a:t>A single grain of table salt is 60 µg</a:t>
            </a:r>
          </a:p>
          <a:p>
            <a:pPr lvl="1"/>
            <a:r>
              <a:rPr lang="en-US" sz="3200" dirty="0"/>
              <a:t>On average, an adult breaths 16 m</a:t>
            </a:r>
            <a:r>
              <a:rPr lang="en-US" sz="3200" baseline="30000" dirty="0"/>
              <a:t>3 </a:t>
            </a:r>
            <a:r>
              <a:rPr lang="en-US" sz="3200" dirty="0"/>
              <a:t>of air per day</a:t>
            </a:r>
          </a:p>
          <a:p>
            <a:pPr lvl="1"/>
            <a:r>
              <a:rPr lang="en-US" sz="3200" dirty="0"/>
              <a:t>1 m</a:t>
            </a:r>
            <a:r>
              <a:rPr lang="en-US" sz="3200" baseline="30000" dirty="0"/>
              <a:t>3 </a:t>
            </a:r>
            <a:r>
              <a:rPr lang="en-US" sz="3200" dirty="0"/>
              <a:t>= 264 gallons</a:t>
            </a:r>
          </a:p>
          <a:p>
            <a:pPr lvl="1"/>
            <a:endParaRPr lang="en-US" dirty="0"/>
          </a:p>
        </p:txBody>
      </p:sp>
      <p:sp>
        <p:nvSpPr>
          <p:cNvPr id="4" name="Title 3">
            <a:extLst>
              <a:ext uri="{FF2B5EF4-FFF2-40B4-BE49-F238E27FC236}">
                <a16:creationId xmlns:a16="http://schemas.microsoft.com/office/drawing/2014/main" id="{5D28284C-CD7D-389C-2A8D-61DA21B5D53D}"/>
              </a:ext>
            </a:extLst>
          </p:cNvPr>
          <p:cNvSpPr>
            <a:spLocks noGrp="1"/>
          </p:cNvSpPr>
          <p:nvPr>
            <p:ph type="title"/>
          </p:nvPr>
        </p:nvSpPr>
        <p:spPr/>
        <p:txBody>
          <a:bodyPr/>
          <a:lstStyle/>
          <a:p>
            <a:r>
              <a:rPr lang="en-US" dirty="0"/>
              <a:t>Units of Measurement</a:t>
            </a:r>
          </a:p>
        </p:txBody>
      </p:sp>
      <p:pic>
        <p:nvPicPr>
          <p:cNvPr id="8" name="Picture 7" descr="A group of white jugs&#10;&#10;AI-generated content may be incorrect.">
            <a:extLst>
              <a:ext uri="{FF2B5EF4-FFF2-40B4-BE49-F238E27FC236}">
                <a16:creationId xmlns:a16="http://schemas.microsoft.com/office/drawing/2014/main" id="{ACADFB1E-2EE1-3F76-4791-F34463AF1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899" y="5263811"/>
            <a:ext cx="2971800" cy="2971800"/>
          </a:xfrm>
          <a:prstGeom prst="rect">
            <a:avLst/>
          </a:prstGeom>
        </p:spPr>
      </p:pic>
      <p:pic>
        <p:nvPicPr>
          <p:cNvPr id="9" name="Picture 8" descr="A group of white jugs&#10;&#10;AI-generated content may be incorrect.">
            <a:extLst>
              <a:ext uri="{FF2B5EF4-FFF2-40B4-BE49-F238E27FC236}">
                <a16:creationId xmlns:a16="http://schemas.microsoft.com/office/drawing/2014/main" id="{3F09C880-6B59-B5F7-B9C3-86306E66B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9262" y="5251319"/>
            <a:ext cx="2971800" cy="2971800"/>
          </a:xfrm>
          <a:prstGeom prst="rect">
            <a:avLst/>
          </a:prstGeom>
        </p:spPr>
      </p:pic>
      <p:pic>
        <p:nvPicPr>
          <p:cNvPr id="10" name="Picture 9" descr="A group of white jugs&#10;&#10;AI-generated content may be incorrect.">
            <a:extLst>
              <a:ext uri="{FF2B5EF4-FFF2-40B4-BE49-F238E27FC236}">
                <a16:creationId xmlns:a16="http://schemas.microsoft.com/office/drawing/2014/main" id="{7EDC38BA-8FA3-70F8-722E-0FF2219C7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2869" y="5226335"/>
            <a:ext cx="2971800" cy="2971800"/>
          </a:xfrm>
          <a:prstGeom prst="rect">
            <a:avLst/>
          </a:prstGeom>
        </p:spPr>
      </p:pic>
      <p:pic>
        <p:nvPicPr>
          <p:cNvPr id="11" name="Picture 10" descr="A group of white jugs&#10;&#10;AI-generated content may be incorrect.">
            <a:extLst>
              <a:ext uri="{FF2B5EF4-FFF2-40B4-BE49-F238E27FC236}">
                <a16:creationId xmlns:a16="http://schemas.microsoft.com/office/drawing/2014/main" id="{830B08F3-25E3-16CA-5B2E-44ED79A45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3888" y="5245073"/>
            <a:ext cx="2971800" cy="2971800"/>
          </a:xfrm>
          <a:prstGeom prst="rect">
            <a:avLst/>
          </a:prstGeom>
        </p:spPr>
      </p:pic>
      <p:pic>
        <p:nvPicPr>
          <p:cNvPr id="12" name="Picture 11" descr="A group of white jugs&#10;&#10;AI-generated content may be incorrect.">
            <a:extLst>
              <a:ext uri="{FF2B5EF4-FFF2-40B4-BE49-F238E27FC236}">
                <a16:creationId xmlns:a16="http://schemas.microsoft.com/office/drawing/2014/main" id="{99C8FB8E-591E-B9DE-9792-6DB7BC1F6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899" y="8235611"/>
            <a:ext cx="2971800" cy="2971800"/>
          </a:xfrm>
          <a:prstGeom prst="rect">
            <a:avLst/>
          </a:prstGeom>
        </p:spPr>
      </p:pic>
      <p:pic>
        <p:nvPicPr>
          <p:cNvPr id="13" name="Picture 12" descr="A group of white jugs&#10;&#10;AI-generated content may be incorrect.">
            <a:extLst>
              <a:ext uri="{FF2B5EF4-FFF2-40B4-BE49-F238E27FC236}">
                <a16:creationId xmlns:a16="http://schemas.microsoft.com/office/drawing/2014/main" id="{BDB432DB-A084-FBE1-D945-CC6CE23B7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9262" y="8248103"/>
            <a:ext cx="2971800" cy="2971800"/>
          </a:xfrm>
          <a:prstGeom prst="rect">
            <a:avLst/>
          </a:prstGeom>
        </p:spPr>
      </p:pic>
      <p:pic>
        <p:nvPicPr>
          <p:cNvPr id="14" name="Picture 13" descr="A group of white jugs&#10;&#10;AI-generated content may be incorrect.">
            <a:extLst>
              <a:ext uri="{FF2B5EF4-FFF2-40B4-BE49-F238E27FC236}">
                <a16:creationId xmlns:a16="http://schemas.microsoft.com/office/drawing/2014/main" id="{5B8CE0A3-3E05-189F-091A-126616576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2869" y="8226437"/>
            <a:ext cx="2971800" cy="2971800"/>
          </a:xfrm>
          <a:prstGeom prst="rect">
            <a:avLst/>
          </a:prstGeom>
        </p:spPr>
      </p:pic>
      <p:pic>
        <p:nvPicPr>
          <p:cNvPr id="15" name="Picture 14" descr="A group of white jugs&#10;&#10;AI-generated content may be incorrect.">
            <a:extLst>
              <a:ext uri="{FF2B5EF4-FFF2-40B4-BE49-F238E27FC236}">
                <a16:creationId xmlns:a16="http://schemas.microsoft.com/office/drawing/2014/main" id="{164A0864-7FDF-7257-F034-E18373DA1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6475" y="8235611"/>
            <a:ext cx="2971800" cy="2971800"/>
          </a:xfrm>
          <a:prstGeom prst="rect">
            <a:avLst/>
          </a:prstGeom>
        </p:spPr>
      </p:pic>
      <p:sp>
        <p:nvSpPr>
          <p:cNvPr id="16" name="Rectangle 15">
            <a:extLst>
              <a:ext uri="{FF2B5EF4-FFF2-40B4-BE49-F238E27FC236}">
                <a16:creationId xmlns:a16="http://schemas.microsoft.com/office/drawing/2014/main" id="{1011B10F-D86D-0136-6B5B-8346326F12BF}"/>
              </a:ext>
            </a:extLst>
          </p:cNvPr>
          <p:cNvSpPr/>
          <p:nvPr/>
        </p:nvSpPr>
        <p:spPr>
          <a:xfrm>
            <a:off x="17146475" y="9236869"/>
            <a:ext cx="2971800" cy="1961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EA973-4830-6006-7F38-EAA9439BB247}"/>
              </a:ext>
            </a:extLst>
          </p:cNvPr>
          <p:cNvSpPr/>
          <p:nvPr/>
        </p:nvSpPr>
        <p:spPr>
          <a:xfrm>
            <a:off x="2154496" y="6978935"/>
            <a:ext cx="4800600" cy="2438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 µg/m</a:t>
            </a:r>
            <a:r>
              <a:rPr lang="en-US" sz="3200" baseline="30000" dirty="0"/>
              <a:t>3 </a:t>
            </a:r>
            <a:r>
              <a:rPr lang="en-US" sz="3200" dirty="0"/>
              <a:t> = 1/60 of a grain of salt mixed in 264-gallon containers</a:t>
            </a:r>
          </a:p>
        </p:txBody>
      </p:sp>
    </p:spTree>
    <p:extLst>
      <p:ext uri="{BB962C8B-B14F-4D97-AF65-F5344CB8AC3E}">
        <p14:creationId xmlns:p14="http://schemas.microsoft.com/office/powerpoint/2010/main" val="193316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246F5E-F39A-160E-2815-BCAA3F3FF936}"/>
              </a:ext>
            </a:extLst>
          </p:cNvPr>
          <p:cNvSpPr>
            <a:spLocks noGrp="1"/>
          </p:cNvSpPr>
          <p:nvPr>
            <p:ph type="ftr" sz="quarter" idx="11"/>
          </p:nvPr>
        </p:nvSpPr>
        <p:spPr>
          <a:xfrm>
            <a:off x="4718844" y="10431822"/>
            <a:ext cx="7200000" cy="360000"/>
          </a:xfrm>
        </p:spPr>
        <p:txBody>
          <a:bodyPr/>
          <a:lstStyle/>
          <a:p>
            <a:r>
              <a:rPr lang="en-US" dirty="0"/>
              <a:t>DRAFT - Privileged and Confidential</a:t>
            </a:r>
          </a:p>
        </p:txBody>
      </p:sp>
      <p:sp>
        <p:nvSpPr>
          <p:cNvPr id="3" name="Content Placeholder 2">
            <a:extLst>
              <a:ext uri="{FF2B5EF4-FFF2-40B4-BE49-F238E27FC236}">
                <a16:creationId xmlns:a16="http://schemas.microsoft.com/office/drawing/2014/main" id="{3D4392C5-A353-BB37-86AF-04697FC402D3}"/>
              </a:ext>
            </a:extLst>
          </p:cNvPr>
          <p:cNvSpPr>
            <a:spLocks noGrp="1"/>
          </p:cNvSpPr>
          <p:nvPr>
            <p:ph idx="1"/>
          </p:nvPr>
        </p:nvSpPr>
        <p:spPr>
          <a:xfrm>
            <a:off x="483981" y="2313083"/>
            <a:ext cx="8845867" cy="7164000"/>
          </a:xfrm>
        </p:spPr>
        <p:txBody>
          <a:bodyPr/>
          <a:lstStyle/>
          <a:p>
            <a:r>
              <a:rPr lang="en-US" sz="3200" dirty="0"/>
              <a:t>Parts per billion (ppb)</a:t>
            </a:r>
          </a:p>
          <a:p>
            <a:pPr lvl="1"/>
            <a:r>
              <a:rPr lang="en-US" sz="3200" dirty="0"/>
              <a:t>Amount of something in something else</a:t>
            </a:r>
          </a:p>
          <a:p>
            <a:pPr lvl="1"/>
            <a:r>
              <a:rPr lang="en-US" sz="3200" dirty="0"/>
              <a:t>1 ppb = 1 second in 32 years</a:t>
            </a:r>
          </a:p>
          <a:p>
            <a:pPr lvl="2"/>
            <a:r>
              <a:rPr lang="en-US" sz="3200" dirty="0"/>
              <a:t>(1 year = 31,540,00 second)</a:t>
            </a:r>
          </a:p>
          <a:p>
            <a:endParaRPr lang="en-US" sz="3200" dirty="0"/>
          </a:p>
          <a:p>
            <a:r>
              <a:rPr lang="en-US" sz="3200" dirty="0"/>
              <a:t>Can convert from </a:t>
            </a:r>
            <a:r>
              <a:rPr lang="en-US" sz="3600" dirty="0"/>
              <a:t>µg/m</a:t>
            </a:r>
            <a:r>
              <a:rPr lang="en-US" sz="3600" baseline="30000" dirty="0"/>
              <a:t>3 </a:t>
            </a:r>
            <a:r>
              <a:rPr lang="en-US" sz="3600" dirty="0"/>
              <a:t>to ppb</a:t>
            </a:r>
          </a:p>
          <a:p>
            <a:endParaRPr lang="en-US" sz="3600" dirty="0"/>
          </a:p>
          <a:p>
            <a:r>
              <a:rPr lang="en-US" sz="3600" dirty="0"/>
              <a:t>Parts per million (ppm)</a:t>
            </a:r>
          </a:p>
          <a:p>
            <a:pPr lvl="1"/>
            <a:r>
              <a:rPr lang="en-US" sz="3200" dirty="0"/>
              <a:t>1 ppm = 1000 ppb</a:t>
            </a:r>
          </a:p>
          <a:p>
            <a:pPr lvl="1"/>
            <a:r>
              <a:rPr lang="en-US" sz="3200" dirty="0"/>
              <a:t>1 ppm = 1 second in 11.5 days</a:t>
            </a:r>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910C55E9-B8B9-254A-FC6F-959D78068D6C}"/>
              </a:ext>
            </a:extLst>
          </p:cNvPr>
          <p:cNvSpPr>
            <a:spLocks noGrp="1"/>
          </p:cNvSpPr>
          <p:nvPr>
            <p:ph type="title"/>
          </p:nvPr>
        </p:nvSpPr>
        <p:spPr/>
        <p:txBody>
          <a:bodyPr/>
          <a:lstStyle/>
          <a:p>
            <a:r>
              <a:rPr lang="en-US" dirty="0"/>
              <a:t>Units of Measurement</a:t>
            </a:r>
          </a:p>
        </p:txBody>
      </p:sp>
      <p:sp>
        <p:nvSpPr>
          <p:cNvPr id="20" name="Rectangle 19">
            <a:extLst>
              <a:ext uri="{FF2B5EF4-FFF2-40B4-BE49-F238E27FC236}">
                <a16:creationId xmlns:a16="http://schemas.microsoft.com/office/drawing/2014/main" id="{D451AFED-CA07-4DD1-7583-4C22CAE33EE1}"/>
              </a:ext>
            </a:extLst>
          </p:cNvPr>
          <p:cNvSpPr/>
          <p:nvPr/>
        </p:nvSpPr>
        <p:spPr>
          <a:xfrm>
            <a:off x="10510044" y="2313083"/>
            <a:ext cx="8991600" cy="2438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Benzene:</a:t>
            </a:r>
          </a:p>
          <a:p>
            <a:pPr algn="ctr"/>
            <a:r>
              <a:rPr lang="en-US" sz="3200" dirty="0"/>
              <a:t>1 ppb = 3.19 µg/m</a:t>
            </a:r>
            <a:r>
              <a:rPr lang="en-US" sz="3200" baseline="30000" dirty="0"/>
              <a:t>3 </a:t>
            </a:r>
            <a:r>
              <a:rPr lang="en-US" sz="3200" dirty="0"/>
              <a:t>x 24.45 ÷ 78.11 g/mol</a:t>
            </a:r>
          </a:p>
        </p:txBody>
      </p:sp>
      <p:pic>
        <p:nvPicPr>
          <p:cNvPr id="1028" name="Picture 4" descr="diagram showing 1 part in 1 million parts">
            <a:extLst>
              <a:ext uri="{FF2B5EF4-FFF2-40B4-BE49-F238E27FC236}">
                <a16:creationId xmlns:a16="http://schemas.microsoft.com/office/drawing/2014/main" id="{7E28A41D-85F9-2154-19F4-B78C173FA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2244" y="5418138"/>
            <a:ext cx="4419600" cy="58928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76366AB-9355-AC3D-1A86-673E261FE412}"/>
              </a:ext>
            </a:extLst>
          </p:cNvPr>
          <p:cNvSpPr txBox="1"/>
          <p:nvPr/>
        </p:nvSpPr>
        <p:spPr>
          <a:xfrm>
            <a:off x="16111648" y="10791822"/>
            <a:ext cx="2360391" cy="338554"/>
          </a:xfrm>
          <a:prstGeom prst="rect">
            <a:avLst/>
          </a:prstGeom>
          <a:noFill/>
        </p:spPr>
        <p:txBody>
          <a:bodyPr wrap="square">
            <a:spAutoFit/>
          </a:bodyPr>
          <a:lstStyle/>
          <a:p>
            <a:r>
              <a:rPr lang="en-US" sz="800" dirty="0"/>
              <a:t>https://www.chemaqua.com/en-us/blog/2019/10/29/what-is-ppm/</a:t>
            </a:r>
          </a:p>
        </p:txBody>
      </p:sp>
      <p:sp>
        <p:nvSpPr>
          <p:cNvPr id="24" name="Rectangle 23">
            <a:extLst>
              <a:ext uri="{FF2B5EF4-FFF2-40B4-BE49-F238E27FC236}">
                <a16:creationId xmlns:a16="http://schemas.microsoft.com/office/drawing/2014/main" id="{8D034A84-F902-39BD-4602-2C6DA1B23C69}"/>
              </a:ext>
            </a:extLst>
          </p:cNvPr>
          <p:cNvSpPr/>
          <p:nvPr/>
        </p:nvSpPr>
        <p:spPr>
          <a:xfrm>
            <a:off x="12109982" y="4927303"/>
            <a:ext cx="2057400" cy="1361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EF390F-3A63-DF8A-7A81-CF00CADF6EDF}"/>
              </a:ext>
            </a:extLst>
          </p:cNvPr>
          <p:cNvSpPr/>
          <p:nvPr/>
        </p:nvSpPr>
        <p:spPr>
          <a:xfrm>
            <a:off x="16357885" y="4927303"/>
            <a:ext cx="3006899" cy="16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80A509-7746-759E-EDB1-081C7ECB7C4D}"/>
              </a:ext>
            </a:extLst>
          </p:cNvPr>
          <p:cNvSpPr/>
          <p:nvPr/>
        </p:nvSpPr>
        <p:spPr>
          <a:xfrm>
            <a:off x="16675505" y="5291947"/>
            <a:ext cx="1796534" cy="16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F8100CDD-C7CD-E6C6-AF71-E0DF4B4476E8}"/>
              </a:ext>
            </a:extLst>
          </p:cNvPr>
          <p:cNvSpPr/>
          <p:nvPr/>
        </p:nvSpPr>
        <p:spPr>
          <a:xfrm rot="17677685">
            <a:off x="16366992" y="6396869"/>
            <a:ext cx="380632" cy="402568"/>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75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0EFC-9E26-4DA8-4FBA-02242561BD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8F3CAA-332F-16C1-61D4-DC7070ABD116}"/>
              </a:ext>
            </a:extLst>
          </p:cNvPr>
          <p:cNvSpPr>
            <a:spLocks noGrp="1"/>
          </p:cNvSpPr>
          <p:nvPr>
            <p:ph type="title"/>
          </p:nvPr>
        </p:nvSpPr>
        <p:spPr/>
        <p:txBody>
          <a:bodyPr/>
          <a:lstStyle/>
          <a:p>
            <a:r>
              <a:rPr lang="en-US" b="1" dirty="0"/>
              <a:t>Exposure Assessment – Fenceline Monitoring (Unadjusted)</a:t>
            </a:r>
            <a:endParaRPr lang="en-US" dirty="0"/>
          </a:p>
        </p:txBody>
      </p:sp>
      <p:pic>
        <p:nvPicPr>
          <p:cNvPr id="7" name="Picture 6">
            <a:extLst>
              <a:ext uri="{FF2B5EF4-FFF2-40B4-BE49-F238E27FC236}">
                <a16:creationId xmlns:a16="http://schemas.microsoft.com/office/drawing/2014/main" id="{75F21384-1582-0B1F-9844-9751290BA187}"/>
              </a:ext>
            </a:extLst>
          </p:cNvPr>
          <p:cNvPicPr>
            <a:picLocks noChangeAspect="1"/>
          </p:cNvPicPr>
          <p:nvPr/>
        </p:nvPicPr>
        <p:blipFill>
          <a:blip r:embed="rId3"/>
          <a:stretch>
            <a:fillRect/>
          </a:stretch>
        </p:blipFill>
        <p:spPr>
          <a:xfrm>
            <a:off x="2870862" y="1687462"/>
            <a:ext cx="13071377" cy="7757659"/>
          </a:xfrm>
          <a:prstGeom prst="rect">
            <a:avLst/>
          </a:prstGeom>
        </p:spPr>
      </p:pic>
      <p:sp>
        <p:nvSpPr>
          <p:cNvPr id="11" name="TextBox 10">
            <a:extLst>
              <a:ext uri="{FF2B5EF4-FFF2-40B4-BE49-F238E27FC236}">
                <a16:creationId xmlns:a16="http://schemas.microsoft.com/office/drawing/2014/main" id="{8249B5E2-C6A7-231E-1FA8-C6684F22C2D8}"/>
              </a:ext>
            </a:extLst>
          </p:cNvPr>
          <p:cNvSpPr txBox="1"/>
          <p:nvPr/>
        </p:nvSpPr>
        <p:spPr>
          <a:xfrm>
            <a:off x="7806351" y="4444960"/>
            <a:ext cx="3733800" cy="369332"/>
          </a:xfrm>
          <a:prstGeom prst="rect">
            <a:avLst/>
          </a:prstGeom>
          <a:solidFill>
            <a:schemeClr val="bg1"/>
          </a:solidFill>
        </p:spPr>
        <p:txBody>
          <a:bodyPr wrap="square" rtlCol="0">
            <a:spAutoFit/>
          </a:bodyPr>
          <a:lstStyle/>
          <a:p>
            <a:r>
              <a:rPr lang="en-US" dirty="0"/>
              <a:t>EPA’s Reference Concentration</a:t>
            </a:r>
          </a:p>
        </p:txBody>
      </p:sp>
      <p:sp>
        <p:nvSpPr>
          <p:cNvPr id="13" name="TextBox 12">
            <a:extLst>
              <a:ext uri="{FF2B5EF4-FFF2-40B4-BE49-F238E27FC236}">
                <a16:creationId xmlns:a16="http://schemas.microsoft.com/office/drawing/2014/main" id="{355AC6BE-F4A4-3C8B-9861-3A674069DB76}"/>
              </a:ext>
            </a:extLst>
          </p:cNvPr>
          <p:cNvSpPr txBox="1"/>
          <p:nvPr/>
        </p:nvSpPr>
        <p:spPr>
          <a:xfrm>
            <a:off x="7514012" y="4973396"/>
            <a:ext cx="5361327" cy="369332"/>
          </a:xfrm>
          <a:prstGeom prst="rect">
            <a:avLst/>
          </a:prstGeom>
          <a:solidFill>
            <a:schemeClr val="bg1"/>
          </a:solidFill>
        </p:spPr>
        <p:txBody>
          <a:bodyPr wrap="square" rtlCol="0">
            <a:spAutoFit/>
          </a:bodyPr>
          <a:lstStyle/>
          <a:p>
            <a:r>
              <a:rPr lang="en-US" dirty="0"/>
              <a:t>99.9% of measurements are below this line</a:t>
            </a:r>
          </a:p>
        </p:txBody>
      </p:sp>
      <p:sp>
        <p:nvSpPr>
          <p:cNvPr id="14" name="TextBox 13">
            <a:extLst>
              <a:ext uri="{FF2B5EF4-FFF2-40B4-BE49-F238E27FC236}">
                <a16:creationId xmlns:a16="http://schemas.microsoft.com/office/drawing/2014/main" id="{6854D263-0AAC-3129-B869-BB7428884C5E}"/>
              </a:ext>
            </a:extLst>
          </p:cNvPr>
          <p:cNvSpPr txBox="1"/>
          <p:nvPr/>
        </p:nvSpPr>
        <p:spPr>
          <a:xfrm>
            <a:off x="15095670" y="5916599"/>
            <a:ext cx="2133600" cy="646331"/>
          </a:xfrm>
          <a:prstGeom prst="rect">
            <a:avLst/>
          </a:prstGeom>
          <a:solidFill>
            <a:schemeClr val="bg1"/>
          </a:solidFill>
        </p:spPr>
        <p:txBody>
          <a:bodyPr wrap="square" rtlCol="0">
            <a:spAutoFit/>
          </a:bodyPr>
          <a:lstStyle/>
          <a:p>
            <a:r>
              <a:rPr lang="en-US" dirty="0"/>
              <a:t>Arithmetic Mean (1.6 µg/m</a:t>
            </a:r>
            <a:r>
              <a:rPr lang="en-US" baseline="30000" dirty="0"/>
              <a:t>3</a:t>
            </a:r>
            <a:r>
              <a:rPr lang="en-US" dirty="0"/>
              <a:t>)</a:t>
            </a:r>
          </a:p>
        </p:txBody>
      </p:sp>
      <p:sp>
        <p:nvSpPr>
          <p:cNvPr id="15" name="Arrow: Down 14">
            <a:extLst>
              <a:ext uri="{FF2B5EF4-FFF2-40B4-BE49-F238E27FC236}">
                <a16:creationId xmlns:a16="http://schemas.microsoft.com/office/drawing/2014/main" id="{ECE7CD8C-864E-325A-F2E1-01714CEFA186}"/>
              </a:ext>
            </a:extLst>
          </p:cNvPr>
          <p:cNvSpPr/>
          <p:nvPr/>
        </p:nvSpPr>
        <p:spPr>
          <a:xfrm>
            <a:off x="15539244" y="6610202"/>
            <a:ext cx="228600" cy="14738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4AFDDB0-7B1B-6CF1-8025-70EA7527C407}"/>
              </a:ext>
            </a:extLst>
          </p:cNvPr>
          <p:cNvSpPr txBox="1"/>
          <p:nvPr/>
        </p:nvSpPr>
        <p:spPr>
          <a:xfrm>
            <a:off x="4908947" y="9445121"/>
            <a:ext cx="10287000" cy="954107"/>
          </a:xfrm>
          <a:prstGeom prst="rect">
            <a:avLst/>
          </a:prstGeom>
          <a:noFill/>
        </p:spPr>
        <p:txBody>
          <a:bodyPr wrap="square" rtlCol="0">
            <a:spAutoFit/>
          </a:bodyPr>
          <a:lstStyle/>
          <a:p>
            <a:pPr algn="ctr"/>
            <a:r>
              <a:rPr lang="en-US" sz="2800" b="1" dirty="0"/>
              <a:t>The fenceline concentrations will be </a:t>
            </a:r>
            <a:r>
              <a:rPr lang="en-US" sz="2800" b="1" u="sng" dirty="0"/>
              <a:t>higher</a:t>
            </a:r>
            <a:r>
              <a:rPr lang="en-US" sz="2800" b="1" dirty="0"/>
              <a:t> than concentrations in the nearby community </a:t>
            </a:r>
          </a:p>
        </p:txBody>
      </p:sp>
      <p:sp>
        <p:nvSpPr>
          <p:cNvPr id="23" name="Footer Placeholder 22">
            <a:extLst>
              <a:ext uri="{FF2B5EF4-FFF2-40B4-BE49-F238E27FC236}">
                <a16:creationId xmlns:a16="http://schemas.microsoft.com/office/drawing/2014/main" id="{8A3500C8-683F-E2C9-B6A9-B2C1CAD5E0D9}"/>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205647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60C4A5-D2D8-7903-8F6D-601C296DDBD0}"/>
              </a:ext>
            </a:extLst>
          </p:cNvPr>
          <p:cNvPicPr>
            <a:picLocks noChangeAspect="1"/>
          </p:cNvPicPr>
          <p:nvPr/>
        </p:nvPicPr>
        <p:blipFill>
          <a:blip r:embed="rId3">
            <a:extLst>
              <a:ext uri="{28A0092B-C50C-407E-A947-70E740481C1C}">
                <a14:useLocalDpi xmlns:a14="http://schemas.microsoft.com/office/drawing/2010/main" val="0"/>
              </a:ext>
            </a:extLst>
          </a:blip>
          <a:srcRect l="34119" t="28200" r="12981" b="37080"/>
          <a:stretch>
            <a:fillRect/>
          </a:stretch>
        </p:blipFill>
        <p:spPr>
          <a:xfrm>
            <a:off x="10471012" y="2455069"/>
            <a:ext cx="8457439" cy="4724399"/>
          </a:xfrm>
          <a:prstGeom prst="rect">
            <a:avLst/>
          </a:prstGeom>
        </p:spPr>
      </p:pic>
      <p:sp>
        <p:nvSpPr>
          <p:cNvPr id="2" name="Content Placeholder 1">
            <a:extLst>
              <a:ext uri="{FF2B5EF4-FFF2-40B4-BE49-F238E27FC236}">
                <a16:creationId xmlns:a16="http://schemas.microsoft.com/office/drawing/2014/main" id="{CBCBD436-9822-B22A-06AB-DA7882488DB9}"/>
              </a:ext>
            </a:extLst>
          </p:cNvPr>
          <p:cNvSpPr>
            <a:spLocks noGrp="1"/>
          </p:cNvSpPr>
          <p:nvPr>
            <p:ph idx="1"/>
          </p:nvPr>
        </p:nvSpPr>
        <p:spPr>
          <a:xfrm>
            <a:off x="980282" y="2487612"/>
            <a:ext cx="7319962" cy="7164000"/>
          </a:xfrm>
        </p:spPr>
        <p:txBody>
          <a:bodyPr/>
          <a:lstStyle/>
          <a:p>
            <a:r>
              <a:rPr lang="en-US" dirty="0"/>
              <a:t>Fenceline data allows some insights into emissions.</a:t>
            </a:r>
          </a:p>
          <a:p>
            <a:endParaRPr lang="en-US" dirty="0"/>
          </a:p>
          <a:p>
            <a:r>
              <a:rPr lang="en-US" dirty="0"/>
              <a:t>However, because of the distance between these monitors and where people are located, modeling must be used to estimate concentrations of benzene in areas of interest. </a:t>
            </a:r>
          </a:p>
          <a:p>
            <a:endParaRPr lang="en-US" dirty="0"/>
          </a:p>
          <a:p>
            <a:r>
              <a:rPr lang="en-US" dirty="0"/>
              <a:t>Modeling allows for consideration of meteorological effects (primarily wind direction and wind speed).</a:t>
            </a:r>
          </a:p>
        </p:txBody>
      </p:sp>
      <p:sp>
        <p:nvSpPr>
          <p:cNvPr id="3" name="Title 2">
            <a:extLst>
              <a:ext uri="{FF2B5EF4-FFF2-40B4-BE49-F238E27FC236}">
                <a16:creationId xmlns:a16="http://schemas.microsoft.com/office/drawing/2014/main" id="{81E6CA6C-3ED1-CA27-27D6-178B4551EBE9}"/>
              </a:ext>
            </a:extLst>
          </p:cNvPr>
          <p:cNvSpPr>
            <a:spLocks noGrp="1"/>
          </p:cNvSpPr>
          <p:nvPr>
            <p:ph type="title"/>
          </p:nvPr>
        </p:nvSpPr>
        <p:spPr/>
        <p:txBody>
          <a:bodyPr/>
          <a:lstStyle/>
          <a:p>
            <a:r>
              <a:rPr lang="en-US" dirty="0"/>
              <a:t>Fenceline Data is Not Representative of Personal Exposure</a:t>
            </a:r>
          </a:p>
        </p:txBody>
      </p:sp>
      <p:sp>
        <p:nvSpPr>
          <p:cNvPr id="8" name="Arrow: Up 7">
            <a:extLst>
              <a:ext uri="{FF2B5EF4-FFF2-40B4-BE49-F238E27FC236}">
                <a16:creationId xmlns:a16="http://schemas.microsoft.com/office/drawing/2014/main" id="{0CCCD7E0-2046-597A-6771-5C6019B400C2}"/>
              </a:ext>
            </a:extLst>
          </p:cNvPr>
          <p:cNvSpPr/>
          <p:nvPr/>
        </p:nvSpPr>
        <p:spPr>
          <a:xfrm>
            <a:off x="13753306" y="6068624"/>
            <a:ext cx="228600" cy="12954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19E8C8-B613-41AC-A0E8-81FEC2425F09}"/>
              </a:ext>
            </a:extLst>
          </p:cNvPr>
          <p:cNvSpPr/>
          <p:nvPr/>
        </p:nvSpPr>
        <p:spPr>
          <a:xfrm>
            <a:off x="14320044" y="2912268"/>
            <a:ext cx="4588563" cy="4299743"/>
          </a:xfrm>
          <a:prstGeom prst="rect">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 9">
            <a:extLst>
              <a:ext uri="{FF2B5EF4-FFF2-40B4-BE49-F238E27FC236}">
                <a16:creationId xmlns:a16="http://schemas.microsoft.com/office/drawing/2014/main" id="{549CFB7A-0206-4EFF-9CC4-F42BBF8904F2}"/>
              </a:ext>
            </a:extLst>
          </p:cNvPr>
          <p:cNvSpPr/>
          <p:nvPr/>
        </p:nvSpPr>
        <p:spPr>
          <a:xfrm>
            <a:off x="16758444" y="7305673"/>
            <a:ext cx="228600" cy="12954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ADE0C27-9AEF-333B-605E-DDFF80A17FC5}"/>
              </a:ext>
            </a:extLst>
          </p:cNvPr>
          <p:cNvSpPr txBox="1"/>
          <p:nvPr/>
        </p:nvSpPr>
        <p:spPr>
          <a:xfrm>
            <a:off x="13177044" y="7380693"/>
            <a:ext cx="1828800" cy="646331"/>
          </a:xfrm>
          <a:prstGeom prst="rect">
            <a:avLst/>
          </a:prstGeom>
          <a:noFill/>
        </p:spPr>
        <p:txBody>
          <a:bodyPr wrap="square" rtlCol="0">
            <a:spAutoFit/>
          </a:bodyPr>
          <a:lstStyle/>
          <a:p>
            <a:r>
              <a:rPr lang="en-US" dirty="0"/>
              <a:t>Where we have data</a:t>
            </a:r>
          </a:p>
        </p:txBody>
      </p:sp>
      <p:sp>
        <p:nvSpPr>
          <p:cNvPr id="12" name="TextBox 11">
            <a:extLst>
              <a:ext uri="{FF2B5EF4-FFF2-40B4-BE49-F238E27FC236}">
                <a16:creationId xmlns:a16="http://schemas.microsoft.com/office/drawing/2014/main" id="{2C18DC44-C0C5-2E1B-20B7-57F20C94E656}"/>
              </a:ext>
            </a:extLst>
          </p:cNvPr>
          <p:cNvSpPr txBox="1"/>
          <p:nvPr/>
        </p:nvSpPr>
        <p:spPr>
          <a:xfrm>
            <a:off x="15920244" y="8601073"/>
            <a:ext cx="2133600" cy="646331"/>
          </a:xfrm>
          <a:prstGeom prst="rect">
            <a:avLst/>
          </a:prstGeom>
          <a:noFill/>
        </p:spPr>
        <p:txBody>
          <a:bodyPr wrap="square" rtlCol="0">
            <a:spAutoFit/>
          </a:bodyPr>
          <a:lstStyle/>
          <a:p>
            <a:r>
              <a:rPr lang="en-US" dirty="0"/>
              <a:t>Where we want estimates</a:t>
            </a:r>
          </a:p>
        </p:txBody>
      </p:sp>
      <p:sp>
        <p:nvSpPr>
          <p:cNvPr id="13" name="Footer Placeholder 12">
            <a:extLst>
              <a:ext uri="{FF2B5EF4-FFF2-40B4-BE49-F238E27FC236}">
                <a16:creationId xmlns:a16="http://schemas.microsoft.com/office/drawing/2014/main" id="{5479C9BC-5194-2D9B-D206-658A14CFC47A}"/>
              </a:ext>
            </a:extLst>
          </p:cNvPr>
          <p:cNvSpPr>
            <a:spLocks noGrp="1"/>
          </p:cNvSpPr>
          <p:nvPr>
            <p:ph type="ftr" sz="quarter" idx="11"/>
          </p:nvPr>
        </p:nvSpPr>
        <p:spPr/>
        <p:txBody>
          <a:bodyPr/>
          <a:lstStyle/>
          <a:p>
            <a:r>
              <a:rPr lang="en-US" dirty="0"/>
              <a:t>DRAFT - Privileged and Confidential</a:t>
            </a:r>
          </a:p>
        </p:txBody>
      </p:sp>
      <p:pic>
        <p:nvPicPr>
          <p:cNvPr id="3074" name="Picture 2">
            <a:extLst>
              <a:ext uri="{FF2B5EF4-FFF2-40B4-BE49-F238E27FC236}">
                <a16:creationId xmlns:a16="http://schemas.microsoft.com/office/drawing/2014/main" id="{3862A5A2-C7AA-0296-A03A-90A6F98B1C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059" t="984" r="1001" b="84782"/>
          <a:stretch>
            <a:fillRect/>
          </a:stretch>
        </p:blipFill>
        <p:spPr bwMode="auto">
          <a:xfrm>
            <a:off x="17067751" y="2390109"/>
            <a:ext cx="1870622" cy="127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26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1166B-3CC8-DD87-A1E3-3023B0AC85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03DC10-6FF1-A5DA-030B-87A9547E5BBC}"/>
              </a:ext>
            </a:extLst>
          </p:cNvPr>
          <p:cNvSpPr>
            <a:spLocks noGrp="1"/>
          </p:cNvSpPr>
          <p:nvPr>
            <p:ph type="title"/>
          </p:nvPr>
        </p:nvSpPr>
        <p:spPr/>
        <p:txBody>
          <a:bodyPr/>
          <a:lstStyle/>
          <a:p>
            <a:r>
              <a:rPr lang="en-US" b="1" dirty="0">
                <a:solidFill>
                  <a:schemeClr val="tx1"/>
                </a:solidFill>
              </a:rPr>
              <a:t>Exposure Assessment – AERMOD Results</a:t>
            </a:r>
            <a:endParaRPr lang="en-US" dirty="0">
              <a:solidFill>
                <a:schemeClr val="tx1"/>
              </a:solidFill>
            </a:endParaRPr>
          </a:p>
        </p:txBody>
      </p:sp>
      <p:graphicFrame>
        <p:nvGraphicFramePr>
          <p:cNvPr id="9" name="Table 8">
            <a:extLst>
              <a:ext uri="{FF2B5EF4-FFF2-40B4-BE49-F238E27FC236}">
                <a16:creationId xmlns:a16="http://schemas.microsoft.com/office/drawing/2014/main" id="{03E8B0A3-873A-AB18-8098-D7ABD832612F}"/>
              </a:ext>
            </a:extLst>
          </p:cNvPr>
          <p:cNvGraphicFramePr>
            <a:graphicFrameLocks noGrp="1"/>
          </p:cNvGraphicFramePr>
          <p:nvPr>
            <p:extLst>
              <p:ext uri="{D42A27DB-BD31-4B8C-83A1-F6EECF244321}">
                <p14:modId xmlns:p14="http://schemas.microsoft.com/office/powerpoint/2010/main" val="3971137002"/>
              </p:ext>
            </p:extLst>
          </p:nvPr>
        </p:nvGraphicFramePr>
        <p:xfrm>
          <a:off x="451644" y="2533370"/>
          <a:ext cx="9067802" cy="5638800"/>
        </p:xfrm>
        <a:graphic>
          <a:graphicData uri="http://schemas.openxmlformats.org/drawingml/2006/table">
            <a:tbl>
              <a:tblPr/>
              <a:tblGrid>
                <a:gridCol w="1155841">
                  <a:extLst>
                    <a:ext uri="{9D8B030D-6E8A-4147-A177-3AD203B41FA5}">
                      <a16:colId xmlns:a16="http://schemas.microsoft.com/office/drawing/2014/main" val="489926321"/>
                    </a:ext>
                  </a:extLst>
                </a:gridCol>
                <a:gridCol w="1846246">
                  <a:extLst>
                    <a:ext uri="{9D8B030D-6E8A-4147-A177-3AD203B41FA5}">
                      <a16:colId xmlns:a16="http://schemas.microsoft.com/office/drawing/2014/main" val="2014696345"/>
                    </a:ext>
                  </a:extLst>
                </a:gridCol>
                <a:gridCol w="1846246">
                  <a:extLst>
                    <a:ext uri="{9D8B030D-6E8A-4147-A177-3AD203B41FA5}">
                      <a16:colId xmlns:a16="http://schemas.microsoft.com/office/drawing/2014/main" val="1830236409"/>
                    </a:ext>
                  </a:extLst>
                </a:gridCol>
                <a:gridCol w="1907785">
                  <a:extLst>
                    <a:ext uri="{9D8B030D-6E8A-4147-A177-3AD203B41FA5}">
                      <a16:colId xmlns:a16="http://schemas.microsoft.com/office/drawing/2014/main" val="2090595791"/>
                    </a:ext>
                  </a:extLst>
                </a:gridCol>
                <a:gridCol w="2311684">
                  <a:extLst>
                    <a:ext uri="{9D8B030D-6E8A-4147-A177-3AD203B41FA5}">
                      <a16:colId xmlns:a16="http://schemas.microsoft.com/office/drawing/2014/main" val="2262496050"/>
                    </a:ext>
                  </a:extLst>
                </a:gridCol>
              </a:tblGrid>
              <a:tr h="268609">
                <a:tc rowSpan="2">
                  <a:txBody>
                    <a:bodyPr/>
                    <a:lstStyle/>
                    <a:p>
                      <a:pPr algn="ctr" fontAlgn="b"/>
                      <a:r>
                        <a:rPr lang="en-US" sz="2800" b="1" i="0" u="none" strike="noStrike" dirty="0">
                          <a:solidFill>
                            <a:srgbClr val="0032A0"/>
                          </a:solidFill>
                          <a:effectLst/>
                          <a:latin typeface="Arial Narrow" panose="020B0606020202030204" pitchFamily="34" charset="0"/>
                        </a:rPr>
                        <a:t>Rank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n-US" sz="2800" b="1" i="0" u="none" strike="noStrike" dirty="0">
                          <a:solidFill>
                            <a:srgbClr val="0032A0"/>
                          </a:solidFill>
                          <a:effectLst/>
                          <a:latin typeface="Arial Narrow" panose="020B0606020202030204" pitchFamily="34" charset="0"/>
                        </a:rPr>
                        <a:t>Annual Concentrations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621057"/>
                  </a:ext>
                </a:extLst>
              </a:tr>
              <a:tr h="583933">
                <a:tc vMerge="1">
                  <a:txBody>
                    <a:bodyPr/>
                    <a:lstStyle/>
                    <a:p>
                      <a:endParaRPr lang="en-US"/>
                    </a:p>
                  </a:txBody>
                  <a:tcPr/>
                </a:tc>
                <a:tc>
                  <a:txBody>
                    <a:bodyPr/>
                    <a:lstStyle/>
                    <a:p>
                      <a:pPr algn="ctr" fontAlgn="t"/>
                      <a:r>
                        <a:rPr lang="en-US" sz="2800" b="1" i="0" u="none" strike="noStrike" dirty="0">
                          <a:solidFill>
                            <a:srgbClr val="0032A0"/>
                          </a:solidFill>
                          <a:effectLst/>
                          <a:latin typeface="Arial Narrow" panose="020B0606020202030204" pitchFamily="34" charset="0"/>
                        </a:rPr>
                        <a:t>Benzene (µg/m</a:t>
                      </a:r>
                      <a:r>
                        <a:rPr lang="en-US" sz="2800" b="1" i="0" u="none" strike="noStrike" baseline="30000" dirty="0">
                          <a:solidFill>
                            <a:srgbClr val="0032A0"/>
                          </a:solidFill>
                          <a:effectLst/>
                          <a:latin typeface="Arial Narrow" panose="020B0606020202030204" pitchFamily="34" charset="0"/>
                        </a:rPr>
                        <a:t>3</a:t>
                      </a:r>
                      <a:r>
                        <a:rPr lang="en-US" sz="2800" b="1" i="0" u="none" strike="noStrike" dirty="0">
                          <a:solidFill>
                            <a:srgbClr val="0032A0"/>
                          </a:solidFill>
                          <a:effectLst/>
                          <a:latin typeface="Arial Narrow" panose="020B0606020202030204" pitchFamily="34" charset="0"/>
                        </a:rPr>
                        <a:t>)</a:t>
                      </a:r>
                    </a:p>
                  </a:txBody>
                  <a:tcPr marL="7620" marR="7620" marT="762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2800" b="1" i="0" u="none" strike="noStrike" dirty="0">
                          <a:solidFill>
                            <a:srgbClr val="0032A0"/>
                          </a:solidFill>
                          <a:effectLst/>
                          <a:latin typeface="Arial Narrow" panose="020B0606020202030204" pitchFamily="34" charset="0"/>
                        </a:rPr>
                        <a:t>UTM East</a:t>
                      </a:r>
                      <a:br>
                        <a:rPr lang="en-US" sz="2800" b="1" i="0" u="none" strike="noStrike" dirty="0">
                          <a:solidFill>
                            <a:srgbClr val="0032A0"/>
                          </a:solidFill>
                          <a:effectLst/>
                          <a:latin typeface="Arial Narrow" panose="020B0606020202030204" pitchFamily="34" charset="0"/>
                        </a:rPr>
                      </a:br>
                      <a:r>
                        <a:rPr lang="en-US" sz="2800" b="1" i="0" u="none" strike="noStrike" dirty="0">
                          <a:solidFill>
                            <a:srgbClr val="0032A0"/>
                          </a:solidFill>
                          <a:effectLst/>
                          <a:latin typeface="Arial Narrow" panose="020B0606020202030204" pitchFamily="34" charset="0"/>
                        </a:rPr>
                        <a:t>(m)</a:t>
                      </a:r>
                    </a:p>
                  </a:txBody>
                  <a:tcPr marL="7620" marR="7620" marT="7620"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2800" b="1" i="0" u="none" strike="noStrike" dirty="0">
                          <a:solidFill>
                            <a:srgbClr val="0032A0"/>
                          </a:solidFill>
                          <a:effectLst/>
                          <a:latin typeface="Arial Narrow" panose="020B0606020202030204" pitchFamily="34" charset="0"/>
                        </a:rPr>
                        <a:t>UTM North</a:t>
                      </a:r>
                      <a:br>
                        <a:rPr lang="en-US" sz="2800" b="1" i="0" u="none" strike="noStrike" dirty="0">
                          <a:solidFill>
                            <a:srgbClr val="0032A0"/>
                          </a:solidFill>
                          <a:effectLst/>
                          <a:latin typeface="Arial Narrow" panose="020B0606020202030204" pitchFamily="34" charset="0"/>
                        </a:rPr>
                      </a:br>
                      <a:r>
                        <a:rPr lang="en-US" sz="2800" b="1" i="0" u="none" strike="noStrike" dirty="0">
                          <a:solidFill>
                            <a:srgbClr val="0032A0"/>
                          </a:solidFill>
                          <a:effectLst/>
                          <a:latin typeface="Arial Narrow" panose="020B0606020202030204" pitchFamily="34" charset="0"/>
                        </a:rPr>
                        <a:t>(m)</a:t>
                      </a:r>
                    </a:p>
                  </a:txBody>
                  <a:tcPr marL="7620" marR="7620" marT="7620"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t"/>
                      <a:r>
                        <a:rPr lang="en-US" sz="2800" b="1" i="0" u="none" strike="noStrike" dirty="0">
                          <a:solidFill>
                            <a:srgbClr val="0032A0"/>
                          </a:solidFill>
                          <a:effectLst/>
                          <a:latin typeface="Arial Narrow" panose="020B0606020202030204" pitchFamily="34" charset="0"/>
                        </a:rPr>
                        <a:t>Year</a:t>
                      </a:r>
                    </a:p>
                  </a:txBody>
                  <a:tcPr marL="7620" marR="7620" marT="762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263995"/>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800" b="0" i="0" u="none" strike="noStrike" dirty="0">
                          <a:solidFill>
                            <a:srgbClr val="414142"/>
                          </a:solidFill>
                          <a:effectLst/>
                          <a:highlight>
                            <a:srgbClr val="FFFF00"/>
                          </a:highlight>
                          <a:latin typeface="Arial Narrow" panose="020B0606020202030204" pitchFamily="34" charset="0"/>
                        </a:rPr>
                        <a:t>0.1849</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412739.75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4610192.33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4802568"/>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0.1746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412739.75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4610192.33</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56165604"/>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0.1744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412739.75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4610192.33</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20126103"/>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0.1720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412739.75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4610192.33</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2018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41195226"/>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0.1667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414174.75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4612948.17</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54514747"/>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0.1660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414174.75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4612948.17</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79035984"/>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0.1648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412739.75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4610192.33</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79213980"/>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0.1610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414174.75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4612948.17</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50458875"/>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0.1584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414174.75</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4612948.17</a:t>
                      </a:r>
                    </a:p>
                  </a:txBody>
                  <a:tcPr marL="7620" marR="7620" marT="7620" marB="0" anchor="b">
                    <a:lnL>
                      <a:noFill/>
                    </a:lnL>
                    <a:lnR>
                      <a:noFill/>
                    </a:lnR>
                    <a:lnT>
                      <a:noFill/>
                    </a:lnT>
                    <a:lnB>
                      <a:noFill/>
                    </a:lnB>
                    <a:noFill/>
                  </a:tcPr>
                </a:tc>
                <a:tc>
                  <a:txBody>
                    <a:bodyPr/>
                    <a:lstStyle/>
                    <a:p>
                      <a:pPr algn="ctr" fontAlgn="b"/>
                      <a:r>
                        <a:rPr lang="en-US" sz="2800" b="0" i="0" u="none" strike="noStrike" dirty="0">
                          <a:solidFill>
                            <a:srgbClr val="414142"/>
                          </a:solidFill>
                          <a:effectLst/>
                          <a:latin typeface="Arial Narrow" panose="020B0606020202030204" pitchFamily="34" charset="0"/>
                        </a:rPr>
                        <a:t>2024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35074340"/>
                  </a:ext>
                </a:extLst>
              </a:tr>
              <a:tr h="268609">
                <a:tc>
                  <a:txBody>
                    <a:bodyPr/>
                    <a:lstStyle/>
                    <a:p>
                      <a:pPr algn="ctr" fontAlgn="b"/>
                      <a:r>
                        <a:rPr lang="en-US" sz="2800" b="0" i="0" u="none" strike="noStrike" dirty="0">
                          <a:solidFill>
                            <a:srgbClr val="414142"/>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800" b="0" i="0" u="none" strike="noStrike" dirty="0">
                          <a:solidFill>
                            <a:srgbClr val="414142"/>
                          </a:solidFill>
                          <a:effectLst/>
                          <a:latin typeface="Arial Narrow" panose="020B0606020202030204" pitchFamily="34" charset="0"/>
                        </a:rPr>
                        <a:t>0.1562</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800" b="0" i="0" u="none" strike="noStrike" dirty="0">
                          <a:solidFill>
                            <a:srgbClr val="414142"/>
                          </a:solidFill>
                          <a:effectLst/>
                          <a:latin typeface="Arial Narrow" panose="020B0606020202030204" pitchFamily="34" charset="0"/>
                        </a:rPr>
                        <a:t>414174.75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800" b="0" i="0" u="none" strike="noStrike" dirty="0">
                          <a:solidFill>
                            <a:srgbClr val="414142"/>
                          </a:solidFill>
                          <a:effectLst/>
                          <a:latin typeface="Arial Narrow" panose="020B0606020202030204" pitchFamily="34" charset="0"/>
                        </a:rPr>
                        <a:t>4612948.17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800" b="0" i="0" u="none" strike="noStrike" dirty="0">
                          <a:solidFill>
                            <a:srgbClr val="414142"/>
                          </a:solidFill>
                          <a:effectLst/>
                          <a:latin typeface="Arial Narrow" panose="020B0606020202030204" pitchFamily="34" charset="0"/>
                        </a:rPr>
                        <a:t>2019</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846082"/>
                  </a:ext>
                </a:extLst>
              </a:tr>
            </a:tbl>
          </a:graphicData>
        </a:graphic>
      </p:graphicFrame>
      <p:sp>
        <p:nvSpPr>
          <p:cNvPr id="10" name="Footer Placeholder 9">
            <a:extLst>
              <a:ext uri="{FF2B5EF4-FFF2-40B4-BE49-F238E27FC236}">
                <a16:creationId xmlns:a16="http://schemas.microsoft.com/office/drawing/2014/main" id="{4FB61832-A8C7-B7EC-75D4-2CA3EF9DFF33}"/>
              </a:ext>
            </a:extLst>
          </p:cNvPr>
          <p:cNvSpPr>
            <a:spLocks noGrp="1"/>
          </p:cNvSpPr>
          <p:nvPr>
            <p:ph type="ftr" sz="quarter" idx="11"/>
          </p:nvPr>
        </p:nvSpPr>
        <p:spPr/>
        <p:txBody>
          <a:bodyPr/>
          <a:lstStyle/>
          <a:p>
            <a:r>
              <a:rPr lang="en-US" dirty="0"/>
              <a:t>DRAFT - Privileged and Confidential</a:t>
            </a:r>
          </a:p>
        </p:txBody>
      </p:sp>
      <p:pic>
        <p:nvPicPr>
          <p:cNvPr id="2" name="Picture 1">
            <a:extLst>
              <a:ext uri="{FF2B5EF4-FFF2-40B4-BE49-F238E27FC236}">
                <a16:creationId xmlns:a16="http://schemas.microsoft.com/office/drawing/2014/main" id="{C8B51141-3DA4-E09F-A437-8BFC3B0D61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39531" y="1845469"/>
            <a:ext cx="9799130" cy="8340381"/>
          </a:xfrm>
          <a:prstGeom prst="rect">
            <a:avLst/>
          </a:prstGeom>
          <a:ln>
            <a:solidFill>
              <a:schemeClr val="tx1"/>
            </a:solidFill>
          </a:ln>
        </p:spPr>
      </p:pic>
      <p:pic>
        <p:nvPicPr>
          <p:cNvPr id="4" name="Picture 3">
            <a:extLst>
              <a:ext uri="{FF2B5EF4-FFF2-40B4-BE49-F238E27FC236}">
                <a16:creationId xmlns:a16="http://schemas.microsoft.com/office/drawing/2014/main" id="{CB940D9A-F5B3-DE84-E1F2-41C376DD39AF}"/>
              </a:ext>
            </a:extLst>
          </p:cNvPr>
          <p:cNvPicPr>
            <a:picLocks noChangeAspect="1"/>
          </p:cNvPicPr>
          <p:nvPr/>
        </p:nvPicPr>
        <p:blipFill>
          <a:blip r:embed="rId4"/>
          <a:srcRect b="16272"/>
          <a:stretch>
            <a:fillRect/>
          </a:stretch>
        </p:blipFill>
        <p:spPr>
          <a:xfrm>
            <a:off x="10205244" y="8817425"/>
            <a:ext cx="1721930" cy="1368425"/>
          </a:xfrm>
          <a:prstGeom prst="rect">
            <a:avLst/>
          </a:prstGeom>
        </p:spPr>
      </p:pic>
    </p:spTree>
    <p:extLst>
      <p:ext uri="{BB962C8B-B14F-4D97-AF65-F5344CB8AC3E}">
        <p14:creationId xmlns:p14="http://schemas.microsoft.com/office/powerpoint/2010/main" val="218632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5B34-E136-4136-549F-2FA6830D8DA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5067ADE5-BC3F-9F88-2B2E-904A02A38E6C}"/>
              </a:ext>
            </a:extLst>
          </p:cNvPr>
          <p:cNvSpPr txBox="1"/>
          <p:nvPr/>
        </p:nvSpPr>
        <p:spPr>
          <a:xfrm>
            <a:off x="9036050" y="11085476"/>
            <a:ext cx="10058400" cy="225639"/>
          </a:xfrm>
          <a:prstGeom prst="rect">
            <a:avLst/>
          </a:prstGeom>
          <a:noFill/>
        </p:spPr>
        <p:txBody>
          <a:bodyPr wrap="square">
            <a:spAutoFit/>
          </a:bodyPr>
          <a:lstStyle/>
          <a:p>
            <a:pPr marL="0" marR="0">
              <a:lnSpc>
                <a:spcPct val="115000"/>
              </a:lnSpc>
              <a:buNone/>
            </a:pPr>
            <a:r>
              <a:rPr lang="en-US" sz="800" kern="1400" spc="-5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Sources: US Environmental Protection Agency, World Health Organization, Valisure, Int. J. Environ. Res. Public Health 2021, DOI: 10.3390/ijerph18041872. Reproduced from </a:t>
            </a:r>
            <a:r>
              <a:rPr lang="en-US" sz="800" u="none" strike="noStrike" kern="1400" spc="-5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Bettenhausen, 2021 #180"/>
              </a:rPr>
              <a:t>Bettenhausen (2021)</a:t>
            </a:r>
            <a:r>
              <a:rPr lang="en-US" sz="800" kern="1400" spc="-5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kern="1400" spc="-50" dirty="0">
              <a:solidFill>
                <a:srgbClr val="40404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084BBF90-9BEA-61D8-3762-D0FF278D307E}"/>
              </a:ext>
            </a:extLst>
          </p:cNvPr>
          <p:cNvPicPr>
            <a:picLocks noChangeAspect="1"/>
          </p:cNvPicPr>
          <p:nvPr/>
        </p:nvPicPr>
        <p:blipFill>
          <a:blip r:embed="rId4"/>
          <a:stretch>
            <a:fillRect/>
          </a:stretch>
        </p:blipFill>
        <p:spPr>
          <a:xfrm>
            <a:off x="65492" y="3109913"/>
            <a:ext cx="10984530" cy="8201025"/>
          </a:xfrm>
          <a:prstGeom prst="rect">
            <a:avLst/>
          </a:prstGeom>
        </p:spPr>
      </p:pic>
      <p:sp>
        <p:nvSpPr>
          <p:cNvPr id="3" name="Title 2">
            <a:extLst>
              <a:ext uri="{FF2B5EF4-FFF2-40B4-BE49-F238E27FC236}">
                <a16:creationId xmlns:a16="http://schemas.microsoft.com/office/drawing/2014/main" id="{D1D7B0CB-2E39-7B2B-7E00-06A024EE9249}"/>
              </a:ext>
            </a:extLst>
          </p:cNvPr>
          <p:cNvSpPr>
            <a:spLocks noGrp="1"/>
          </p:cNvSpPr>
          <p:nvPr>
            <p:ph type="title"/>
          </p:nvPr>
        </p:nvSpPr>
        <p:spPr>
          <a:xfrm>
            <a:off x="1067991" y="902707"/>
            <a:ext cx="18145918" cy="1368425"/>
          </a:xfrm>
        </p:spPr>
        <p:txBody>
          <a:bodyPr/>
          <a:lstStyle/>
          <a:p>
            <a:r>
              <a:rPr lang="en-US" b="1" dirty="0">
                <a:solidFill>
                  <a:schemeClr val="tx1"/>
                </a:solidFill>
              </a:rPr>
              <a:t>Exposure Assessment – Comparisons</a:t>
            </a:r>
            <a:endParaRPr lang="en-US" dirty="0">
              <a:solidFill>
                <a:schemeClr val="tx1"/>
              </a:solidFill>
            </a:endParaRPr>
          </a:p>
        </p:txBody>
      </p:sp>
      <p:sp>
        <p:nvSpPr>
          <p:cNvPr id="5" name="Rectangle 2">
            <a:extLst>
              <a:ext uri="{FF2B5EF4-FFF2-40B4-BE49-F238E27FC236}">
                <a16:creationId xmlns:a16="http://schemas.microsoft.com/office/drawing/2014/main" id="{B551EA96-ADDF-AB73-B803-16302E6976D9}"/>
              </a:ext>
            </a:extLst>
          </p:cNvPr>
          <p:cNvSpPr>
            <a:spLocks noChangeArrowheads="1"/>
          </p:cNvSpPr>
          <p:nvPr/>
        </p:nvSpPr>
        <p:spPr bwMode="auto">
          <a:xfrm>
            <a:off x="0" y="0"/>
            <a:ext cx="2010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1" descr="A cartoon showing various benzene exposure routes.">
            <a:extLst>
              <a:ext uri="{FF2B5EF4-FFF2-40B4-BE49-F238E27FC236}">
                <a16:creationId xmlns:a16="http://schemas.microsoft.com/office/drawing/2014/main" id="{1CB4EC42-95B8-698F-8D74-C09EB43993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587"/>
          <a:stretch>
            <a:fillRect/>
          </a:stretch>
        </p:blipFill>
        <p:spPr bwMode="auto">
          <a:xfrm>
            <a:off x="11050022" y="3109912"/>
            <a:ext cx="8790327" cy="82010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C5E923-FFC3-4F46-610D-FB64F3BB3738}"/>
              </a:ext>
            </a:extLst>
          </p:cNvPr>
          <p:cNvSpPr txBox="1"/>
          <p:nvPr/>
        </p:nvSpPr>
        <p:spPr>
          <a:xfrm>
            <a:off x="10630354" y="6824106"/>
            <a:ext cx="3733007" cy="523220"/>
          </a:xfrm>
          <a:prstGeom prst="rect">
            <a:avLst/>
          </a:prstGeom>
          <a:solidFill>
            <a:schemeClr val="bg1"/>
          </a:solidFill>
        </p:spPr>
        <p:txBody>
          <a:bodyPr wrap="square" rtlCol="0">
            <a:spAutoFit/>
          </a:bodyPr>
          <a:lstStyle/>
          <a:p>
            <a:r>
              <a:rPr lang="en-US" sz="2800" dirty="0"/>
              <a:t>14.3 -20,478.2 µg/m</a:t>
            </a:r>
            <a:r>
              <a:rPr lang="en-US" sz="2800" baseline="30000" dirty="0"/>
              <a:t>3</a:t>
            </a:r>
            <a:r>
              <a:rPr lang="en-US" sz="2800" dirty="0"/>
              <a:t> </a:t>
            </a:r>
          </a:p>
        </p:txBody>
      </p:sp>
      <p:sp>
        <p:nvSpPr>
          <p:cNvPr id="9" name="TextBox 8">
            <a:extLst>
              <a:ext uri="{FF2B5EF4-FFF2-40B4-BE49-F238E27FC236}">
                <a16:creationId xmlns:a16="http://schemas.microsoft.com/office/drawing/2014/main" id="{652ED4A4-C30E-EF50-3618-B38AE06F72F7}"/>
              </a:ext>
            </a:extLst>
          </p:cNvPr>
          <p:cNvSpPr txBox="1"/>
          <p:nvPr/>
        </p:nvSpPr>
        <p:spPr>
          <a:xfrm>
            <a:off x="14783029" y="6841867"/>
            <a:ext cx="2400414" cy="523220"/>
          </a:xfrm>
          <a:prstGeom prst="rect">
            <a:avLst/>
          </a:prstGeom>
          <a:solidFill>
            <a:schemeClr val="bg1"/>
          </a:solidFill>
        </p:spPr>
        <p:txBody>
          <a:bodyPr wrap="square" rtlCol="0">
            <a:spAutoFit/>
          </a:bodyPr>
          <a:lstStyle/>
          <a:p>
            <a:r>
              <a:rPr lang="en-US" sz="2800" dirty="0"/>
              <a:t>143.3 µg/m</a:t>
            </a:r>
            <a:r>
              <a:rPr lang="en-US" sz="2800" baseline="30000" dirty="0"/>
              <a:t>3</a:t>
            </a:r>
            <a:r>
              <a:rPr lang="en-US" sz="2800" dirty="0"/>
              <a:t> </a:t>
            </a:r>
          </a:p>
        </p:txBody>
      </p:sp>
      <p:sp>
        <p:nvSpPr>
          <p:cNvPr id="10" name="TextBox 9">
            <a:extLst>
              <a:ext uri="{FF2B5EF4-FFF2-40B4-BE49-F238E27FC236}">
                <a16:creationId xmlns:a16="http://schemas.microsoft.com/office/drawing/2014/main" id="{CA57DDB5-B7B2-C972-4327-C14577141BFB}"/>
              </a:ext>
            </a:extLst>
          </p:cNvPr>
          <p:cNvSpPr txBox="1"/>
          <p:nvPr/>
        </p:nvSpPr>
        <p:spPr>
          <a:xfrm>
            <a:off x="11964025" y="8723341"/>
            <a:ext cx="1905000" cy="523220"/>
          </a:xfrm>
          <a:prstGeom prst="rect">
            <a:avLst/>
          </a:prstGeom>
          <a:solidFill>
            <a:schemeClr val="bg1"/>
          </a:solidFill>
        </p:spPr>
        <p:txBody>
          <a:bodyPr wrap="square" rtlCol="0">
            <a:spAutoFit/>
          </a:bodyPr>
          <a:lstStyle/>
          <a:p>
            <a:r>
              <a:rPr lang="en-US" sz="2800" dirty="0"/>
              <a:t>6.7 µg/m</a:t>
            </a:r>
            <a:r>
              <a:rPr lang="en-US" sz="2800" baseline="30000" dirty="0"/>
              <a:t>3</a:t>
            </a:r>
            <a:r>
              <a:rPr lang="en-US" sz="2800" dirty="0"/>
              <a:t> </a:t>
            </a:r>
          </a:p>
        </p:txBody>
      </p:sp>
      <p:sp>
        <p:nvSpPr>
          <p:cNvPr id="11" name="TextBox 10">
            <a:extLst>
              <a:ext uri="{FF2B5EF4-FFF2-40B4-BE49-F238E27FC236}">
                <a16:creationId xmlns:a16="http://schemas.microsoft.com/office/drawing/2014/main" id="{6A8499DD-14BE-66C6-4C40-77D82984E885}"/>
              </a:ext>
            </a:extLst>
          </p:cNvPr>
          <p:cNvSpPr txBox="1"/>
          <p:nvPr/>
        </p:nvSpPr>
        <p:spPr>
          <a:xfrm>
            <a:off x="11906822" y="10644795"/>
            <a:ext cx="2209800" cy="523220"/>
          </a:xfrm>
          <a:prstGeom prst="rect">
            <a:avLst/>
          </a:prstGeom>
          <a:solidFill>
            <a:schemeClr val="bg1"/>
          </a:solidFill>
        </p:spPr>
        <p:txBody>
          <a:bodyPr wrap="square" rtlCol="0">
            <a:spAutoFit/>
          </a:bodyPr>
          <a:lstStyle/>
          <a:p>
            <a:r>
              <a:rPr lang="en-US" sz="2800" dirty="0"/>
              <a:t>12.8 µg/m</a:t>
            </a:r>
            <a:r>
              <a:rPr lang="en-US" sz="2800" baseline="30000" dirty="0"/>
              <a:t>3</a:t>
            </a:r>
            <a:r>
              <a:rPr lang="en-US" sz="2800" dirty="0"/>
              <a:t> </a:t>
            </a:r>
          </a:p>
        </p:txBody>
      </p:sp>
      <p:sp>
        <p:nvSpPr>
          <p:cNvPr id="12" name="TextBox 11">
            <a:extLst>
              <a:ext uri="{FF2B5EF4-FFF2-40B4-BE49-F238E27FC236}">
                <a16:creationId xmlns:a16="http://schemas.microsoft.com/office/drawing/2014/main" id="{D6E8F9D0-0221-C919-A021-522F2DFD433F}"/>
              </a:ext>
            </a:extLst>
          </p:cNvPr>
          <p:cNvSpPr txBox="1"/>
          <p:nvPr/>
        </p:nvSpPr>
        <p:spPr>
          <a:xfrm>
            <a:off x="15210003" y="8916293"/>
            <a:ext cx="1905000" cy="523220"/>
          </a:xfrm>
          <a:prstGeom prst="rect">
            <a:avLst/>
          </a:prstGeom>
          <a:solidFill>
            <a:schemeClr val="bg1"/>
          </a:solidFill>
        </p:spPr>
        <p:txBody>
          <a:bodyPr wrap="square" rtlCol="0">
            <a:spAutoFit/>
          </a:bodyPr>
          <a:lstStyle/>
          <a:p>
            <a:r>
              <a:rPr lang="en-US" sz="2800" dirty="0"/>
              <a:t>7.2 µg/m</a:t>
            </a:r>
            <a:r>
              <a:rPr lang="en-US" sz="2800" baseline="30000" dirty="0"/>
              <a:t>3</a:t>
            </a:r>
            <a:r>
              <a:rPr lang="en-US" sz="2800" dirty="0"/>
              <a:t> </a:t>
            </a:r>
          </a:p>
        </p:txBody>
      </p:sp>
      <p:sp>
        <p:nvSpPr>
          <p:cNvPr id="15" name="TextBox 14">
            <a:extLst>
              <a:ext uri="{FF2B5EF4-FFF2-40B4-BE49-F238E27FC236}">
                <a16:creationId xmlns:a16="http://schemas.microsoft.com/office/drawing/2014/main" id="{F6BBB45B-5B73-45B6-8A91-A07B1AAB8C31}"/>
              </a:ext>
            </a:extLst>
          </p:cNvPr>
          <p:cNvSpPr txBox="1"/>
          <p:nvPr/>
        </p:nvSpPr>
        <p:spPr>
          <a:xfrm>
            <a:off x="15078526" y="3395365"/>
            <a:ext cx="4996206" cy="2092881"/>
          </a:xfrm>
          <a:prstGeom prst="rect">
            <a:avLst/>
          </a:prstGeom>
          <a:solidFill>
            <a:schemeClr val="bg1"/>
          </a:solidFill>
        </p:spPr>
        <p:txBody>
          <a:bodyPr wrap="square" rtlCol="0">
            <a:spAutoFit/>
          </a:bodyPr>
          <a:lstStyle/>
          <a:p>
            <a:r>
              <a:rPr lang="en-US" sz="2800" dirty="0"/>
              <a:t>Outdoor Air, Rural: 1.6 µg/m</a:t>
            </a:r>
            <a:r>
              <a:rPr lang="en-US" sz="2800" baseline="30000" dirty="0"/>
              <a:t>3</a:t>
            </a:r>
          </a:p>
          <a:p>
            <a:r>
              <a:rPr lang="en-US" sz="2800" dirty="0"/>
              <a:t>Outdoor Air, Suburban and Cities: 7.7 – 10.2 µg/m</a:t>
            </a:r>
            <a:r>
              <a:rPr lang="en-US" sz="2800" baseline="30000" dirty="0"/>
              <a:t>3</a:t>
            </a:r>
          </a:p>
          <a:p>
            <a:endParaRPr lang="en-US" dirty="0"/>
          </a:p>
        </p:txBody>
      </p:sp>
      <p:sp>
        <p:nvSpPr>
          <p:cNvPr id="18" name="Rectangle 17">
            <a:extLst>
              <a:ext uri="{FF2B5EF4-FFF2-40B4-BE49-F238E27FC236}">
                <a16:creationId xmlns:a16="http://schemas.microsoft.com/office/drawing/2014/main" id="{4CCC46ED-A03A-0511-BEF0-1F497C48E444}"/>
              </a:ext>
            </a:extLst>
          </p:cNvPr>
          <p:cNvSpPr/>
          <p:nvPr/>
        </p:nvSpPr>
        <p:spPr>
          <a:xfrm>
            <a:off x="17444244" y="9439513"/>
            <a:ext cx="2630488" cy="17373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DDCC263-33BF-CC97-B5F3-890510B0403D}"/>
              </a:ext>
            </a:extLst>
          </p:cNvPr>
          <p:cNvSpPr txBox="1"/>
          <p:nvPr/>
        </p:nvSpPr>
        <p:spPr>
          <a:xfrm>
            <a:off x="14686076" y="10653644"/>
            <a:ext cx="3352800" cy="523220"/>
          </a:xfrm>
          <a:prstGeom prst="rect">
            <a:avLst/>
          </a:prstGeom>
          <a:solidFill>
            <a:schemeClr val="bg1"/>
          </a:solidFill>
        </p:spPr>
        <p:txBody>
          <a:bodyPr wrap="square" rtlCol="0">
            <a:spAutoFit/>
          </a:bodyPr>
          <a:lstStyle/>
          <a:p>
            <a:r>
              <a:rPr lang="en-US" sz="2800" dirty="0"/>
              <a:t>15.4 -194.5 µg/m</a:t>
            </a:r>
            <a:r>
              <a:rPr lang="en-US" sz="2800" baseline="30000" dirty="0"/>
              <a:t>3</a:t>
            </a:r>
            <a:r>
              <a:rPr lang="en-US" sz="2800" dirty="0"/>
              <a:t> </a:t>
            </a:r>
          </a:p>
        </p:txBody>
      </p:sp>
      <p:sp>
        <p:nvSpPr>
          <p:cNvPr id="19" name="Footer Placeholder 18">
            <a:extLst>
              <a:ext uri="{FF2B5EF4-FFF2-40B4-BE49-F238E27FC236}">
                <a16:creationId xmlns:a16="http://schemas.microsoft.com/office/drawing/2014/main" id="{612AF7F6-CED4-8674-CD5A-BA78DD2A4A29}"/>
              </a:ext>
            </a:extLst>
          </p:cNvPr>
          <p:cNvSpPr>
            <a:spLocks noGrp="1"/>
          </p:cNvSpPr>
          <p:nvPr>
            <p:ph type="ftr" sz="quarter" idx="11"/>
          </p:nvPr>
        </p:nvSpPr>
        <p:spPr>
          <a:xfrm>
            <a:off x="2509044" y="10807070"/>
            <a:ext cx="7200000" cy="360000"/>
          </a:xfrm>
        </p:spPr>
        <p:txBody>
          <a:bodyPr/>
          <a:lstStyle/>
          <a:p>
            <a:r>
              <a:rPr lang="en-US" dirty="0"/>
              <a:t>DRAFT - Privileged and Confidential</a:t>
            </a:r>
          </a:p>
        </p:txBody>
      </p:sp>
      <p:sp>
        <p:nvSpPr>
          <p:cNvPr id="13" name="Rectangle 12">
            <a:extLst>
              <a:ext uri="{FF2B5EF4-FFF2-40B4-BE49-F238E27FC236}">
                <a16:creationId xmlns:a16="http://schemas.microsoft.com/office/drawing/2014/main" id="{0A3B80A4-4E98-C449-1FEE-0FBF24809236}"/>
              </a:ext>
            </a:extLst>
          </p:cNvPr>
          <p:cNvSpPr/>
          <p:nvPr/>
        </p:nvSpPr>
        <p:spPr>
          <a:xfrm>
            <a:off x="1213644" y="9236869"/>
            <a:ext cx="2209800" cy="1811236"/>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768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B97DC-1D29-BE28-13B4-78C3DC21E697}"/>
              </a:ext>
            </a:extLst>
          </p:cNvPr>
          <p:cNvSpPr>
            <a:spLocks noGrp="1"/>
          </p:cNvSpPr>
          <p:nvPr>
            <p:ph idx="1"/>
          </p:nvPr>
        </p:nvSpPr>
        <p:spPr>
          <a:xfrm>
            <a:off x="808038" y="3445669"/>
            <a:ext cx="8787606" cy="4343400"/>
          </a:xfrm>
        </p:spPr>
        <p:style>
          <a:lnRef idx="2">
            <a:schemeClr val="accent5">
              <a:shade val="15000"/>
            </a:schemeClr>
          </a:lnRef>
          <a:fillRef idx="1">
            <a:schemeClr val="accent5"/>
          </a:fillRef>
          <a:effectRef idx="0">
            <a:schemeClr val="accent5"/>
          </a:effectRef>
          <a:fontRef idx="minor">
            <a:schemeClr val="lt1"/>
          </a:fontRef>
        </p:style>
        <p:txBody>
          <a:bodyPr anchor="ctr">
            <a:normAutofit fontScale="92500"/>
          </a:bodyPr>
          <a:lstStyle/>
          <a:p>
            <a:pPr marL="0" indent="0" algn="ctr">
              <a:buNone/>
            </a:pPr>
            <a:r>
              <a:rPr lang="en-US" sz="3600" dirty="0"/>
              <a:t>“</a:t>
            </a:r>
            <a:r>
              <a:rPr lang="en-US" sz="3600" i="1" dirty="0"/>
              <a:t>The most significant general population exposures [to benzene] are in indoor air from sources such as evaporative emissions from cars in attached garages, or from cooking on gas stoves, from smoking, and from automobile related activities such as pumping gasoline</a:t>
            </a:r>
            <a:r>
              <a:rPr lang="en-US" sz="3600" dirty="0"/>
              <a:t>.” </a:t>
            </a:r>
            <a:r>
              <a:rPr lang="en-US" sz="2800" dirty="0"/>
              <a:t>(CDC ATSDR 2024)</a:t>
            </a:r>
            <a:endParaRPr lang="en-US" sz="3600" dirty="0"/>
          </a:p>
        </p:txBody>
      </p:sp>
      <p:sp>
        <p:nvSpPr>
          <p:cNvPr id="3" name="Title 2">
            <a:extLst>
              <a:ext uri="{FF2B5EF4-FFF2-40B4-BE49-F238E27FC236}">
                <a16:creationId xmlns:a16="http://schemas.microsoft.com/office/drawing/2014/main" id="{4DBC7E75-8249-390D-A5E5-848055FFDCC1}"/>
              </a:ext>
            </a:extLst>
          </p:cNvPr>
          <p:cNvSpPr>
            <a:spLocks noGrp="1"/>
          </p:cNvSpPr>
          <p:nvPr>
            <p:ph type="title"/>
          </p:nvPr>
        </p:nvSpPr>
        <p:spPr>
          <a:xfrm>
            <a:off x="979488" y="903287"/>
            <a:ext cx="10978356" cy="1368425"/>
          </a:xfrm>
        </p:spPr>
        <p:txBody>
          <a:bodyPr/>
          <a:lstStyle/>
          <a:p>
            <a:r>
              <a:rPr lang="en-US" dirty="0"/>
              <a:t>Sources of Benzene</a:t>
            </a:r>
          </a:p>
        </p:txBody>
      </p:sp>
      <p:pic>
        <p:nvPicPr>
          <p:cNvPr id="6146" name="Picture 2">
            <a:extLst>
              <a:ext uri="{FF2B5EF4-FFF2-40B4-BE49-F238E27FC236}">
                <a16:creationId xmlns:a16="http://schemas.microsoft.com/office/drawing/2014/main" id="{B5BEC013-0E03-824E-0837-C9F1B11E9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604" y="0"/>
            <a:ext cx="9451040" cy="1046013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B33A9E8-F2DB-3EDE-BE99-E658F5780A91}"/>
              </a:ext>
            </a:extLst>
          </p:cNvPr>
          <p:cNvSpPr>
            <a:spLocks noGrp="1"/>
          </p:cNvSpPr>
          <p:nvPr>
            <p:ph type="ftr" sz="quarter" idx="11"/>
          </p:nvPr>
        </p:nvSpPr>
        <p:spPr>
          <a:xfrm>
            <a:off x="6242844" y="10445556"/>
            <a:ext cx="7200000" cy="360000"/>
          </a:xfrm>
        </p:spPr>
        <p:txBody>
          <a:bodyPr/>
          <a:lstStyle/>
          <a:p>
            <a:r>
              <a:rPr lang="en-US" dirty="0"/>
              <a:t>DRAFT - Privileged and Confidential</a:t>
            </a:r>
          </a:p>
        </p:txBody>
      </p:sp>
    </p:spTree>
    <p:extLst>
      <p:ext uri="{BB962C8B-B14F-4D97-AF65-F5344CB8AC3E}">
        <p14:creationId xmlns:p14="http://schemas.microsoft.com/office/powerpoint/2010/main" val="206555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E8ED-D933-2F7E-90ED-FDD5B336B2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4091A5-B0D5-7B0B-D721-08DFC9C802C3}"/>
              </a:ext>
            </a:extLst>
          </p:cNvPr>
          <p:cNvSpPr>
            <a:spLocks noGrp="1"/>
          </p:cNvSpPr>
          <p:nvPr>
            <p:ph type="title"/>
          </p:nvPr>
        </p:nvSpPr>
        <p:spPr/>
        <p:txBody>
          <a:bodyPr/>
          <a:lstStyle/>
          <a:p>
            <a:r>
              <a:rPr lang="en-US" dirty="0"/>
              <a:t>Dose-Response (Non-Cancer)</a:t>
            </a:r>
          </a:p>
        </p:txBody>
      </p:sp>
      <p:sp>
        <p:nvSpPr>
          <p:cNvPr id="45" name="TextBox 44">
            <a:extLst>
              <a:ext uri="{FF2B5EF4-FFF2-40B4-BE49-F238E27FC236}">
                <a16:creationId xmlns:a16="http://schemas.microsoft.com/office/drawing/2014/main" id="{5CF68EE2-D507-B260-7DF8-D23E9BE1AC09}"/>
              </a:ext>
            </a:extLst>
          </p:cNvPr>
          <p:cNvSpPr txBox="1"/>
          <p:nvPr/>
        </p:nvSpPr>
        <p:spPr>
          <a:xfrm>
            <a:off x="11359265" y="2205684"/>
            <a:ext cx="7613299" cy="3970318"/>
          </a:xfrm>
          <a:prstGeom prst="rect">
            <a:avLst/>
          </a:prstGeom>
          <a:noFill/>
        </p:spPr>
        <p:txBody>
          <a:bodyPr wrap="square" rtlCol="0">
            <a:spAutoFit/>
          </a:bodyPr>
          <a:lstStyle/>
          <a:p>
            <a:r>
              <a:rPr lang="en-US" sz="3600" dirty="0"/>
              <a:t>Reference Concentration (</a:t>
            </a:r>
            <a:r>
              <a:rPr lang="en-US" sz="3600" b="1" dirty="0"/>
              <a:t>RfC</a:t>
            </a:r>
            <a:r>
              <a:rPr lang="en-US" sz="3600" dirty="0"/>
              <a:t>):</a:t>
            </a:r>
          </a:p>
          <a:p>
            <a:endParaRPr lang="en-US" sz="3600" dirty="0"/>
          </a:p>
          <a:p>
            <a:r>
              <a:rPr lang="en-US" sz="3600" dirty="0"/>
              <a:t>“</a:t>
            </a:r>
            <a:r>
              <a:rPr lang="en-US" sz="3600" i="1" dirty="0"/>
              <a:t>The </a:t>
            </a:r>
            <a:r>
              <a:rPr lang="en-US" sz="3600" b="1" i="1" dirty="0"/>
              <a:t>continuous</a:t>
            </a:r>
            <a:r>
              <a:rPr lang="en-US" sz="3600" i="1" dirty="0"/>
              <a:t> inhalation exposure that is likely to be without an </a:t>
            </a:r>
            <a:r>
              <a:rPr lang="en-US" sz="3600" b="1" i="1" dirty="0"/>
              <a:t>appreciable risk </a:t>
            </a:r>
            <a:r>
              <a:rPr lang="en-US" sz="3600" i="1" dirty="0"/>
              <a:t>of health effects during a </a:t>
            </a:r>
            <a:r>
              <a:rPr lang="en-US" sz="3600" b="1" i="1" dirty="0"/>
              <a:t>lifetime</a:t>
            </a:r>
            <a:r>
              <a:rPr lang="en-US" sz="3600" b="1" dirty="0"/>
              <a:t>”</a:t>
            </a:r>
            <a:r>
              <a:rPr lang="en-US" sz="3600" dirty="0"/>
              <a:t> (EPA)</a:t>
            </a:r>
            <a:endParaRPr lang="en-US" sz="2800" dirty="0"/>
          </a:p>
        </p:txBody>
      </p:sp>
      <p:pic>
        <p:nvPicPr>
          <p:cNvPr id="9" name="Picture 8">
            <a:extLst>
              <a:ext uri="{FF2B5EF4-FFF2-40B4-BE49-F238E27FC236}">
                <a16:creationId xmlns:a16="http://schemas.microsoft.com/office/drawing/2014/main" id="{B5E77D55-38F1-8356-CD8C-C3B05E36C8F2}"/>
              </a:ext>
            </a:extLst>
          </p:cNvPr>
          <p:cNvPicPr>
            <a:picLocks noChangeAspect="1"/>
          </p:cNvPicPr>
          <p:nvPr/>
        </p:nvPicPr>
        <p:blipFill>
          <a:blip r:embed="rId3"/>
          <a:stretch>
            <a:fillRect/>
          </a:stretch>
        </p:blipFill>
        <p:spPr>
          <a:xfrm>
            <a:off x="509460" y="4878623"/>
            <a:ext cx="8932776" cy="2758046"/>
          </a:xfrm>
          <a:prstGeom prst="rect">
            <a:avLst/>
          </a:prstGeom>
        </p:spPr>
      </p:pic>
      <p:pic>
        <p:nvPicPr>
          <p:cNvPr id="11" name="Picture 10">
            <a:extLst>
              <a:ext uri="{FF2B5EF4-FFF2-40B4-BE49-F238E27FC236}">
                <a16:creationId xmlns:a16="http://schemas.microsoft.com/office/drawing/2014/main" id="{9C74DD54-E2CD-FBC3-8D0F-69ED1A104EFB}"/>
              </a:ext>
            </a:extLst>
          </p:cNvPr>
          <p:cNvPicPr>
            <a:picLocks noChangeAspect="1"/>
          </p:cNvPicPr>
          <p:nvPr/>
        </p:nvPicPr>
        <p:blipFill>
          <a:blip r:embed="rId4"/>
          <a:stretch>
            <a:fillRect/>
          </a:stretch>
        </p:blipFill>
        <p:spPr>
          <a:xfrm>
            <a:off x="515016" y="2262187"/>
            <a:ext cx="8653767" cy="2616436"/>
          </a:xfrm>
          <a:prstGeom prst="rect">
            <a:avLst/>
          </a:prstGeom>
        </p:spPr>
      </p:pic>
      <p:sp>
        <p:nvSpPr>
          <p:cNvPr id="12" name="Rectangle 11">
            <a:extLst>
              <a:ext uri="{FF2B5EF4-FFF2-40B4-BE49-F238E27FC236}">
                <a16:creationId xmlns:a16="http://schemas.microsoft.com/office/drawing/2014/main" id="{2687F8A7-E377-0256-AFEA-74DC757F1324}"/>
              </a:ext>
            </a:extLst>
          </p:cNvPr>
          <p:cNvSpPr/>
          <p:nvPr/>
        </p:nvSpPr>
        <p:spPr>
          <a:xfrm>
            <a:off x="1823244" y="6265069"/>
            <a:ext cx="1066800" cy="1143000"/>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354EA68-B5B4-3437-6C7B-D2D1C0F178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74133" y="6493669"/>
            <a:ext cx="4522511" cy="4528801"/>
          </a:xfrm>
          <a:prstGeom prst="rect">
            <a:avLst/>
          </a:prstGeom>
        </p:spPr>
      </p:pic>
      <p:sp>
        <p:nvSpPr>
          <p:cNvPr id="15" name="TextBox 14">
            <a:extLst>
              <a:ext uri="{FF2B5EF4-FFF2-40B4-BE49-F238E27FC236}">
                <a16:creationId xmlns:a16="http://schemas.microsoft.com/office/drawing/2014/main" id="{B2C6F81E-CC0F-8845-F2DA-7DFDFB4C6C19}"/>
              </a:ext>
            </a:extLst>
          </p:cNvPr>
          <p:cNvSpPr txBox="1"/>
          <p:nvPr/>
        </p:nvSpPr>
        <p:spPr>
          <a:xfrm>
            <a:off x="13873134" y="8219460"/>
            <a:ext cx="2924508" cy="1569660"/>
          </a:xfrm>
          <a:prstGeom prst="rect">
            <a:avLst/>
          </a:prstGeom>
          <a:noFill/>
        </p:spPr>
        <p:txBody>
          <a:bodyPr wrap="square">
            <a:spAutoFit/>
          </a:bodyPr>
          <a:lstStyle/>
          <a:p>
            <a:pPr algn="ctr"/>
            <a:r>
              <a:rPr lang="en-US" sz="3200" b="1" dirty="0"/>
              <a:t>How much increases risk?</a:t>
            </a:r>
          </a:p>
        </p:txBody>
      </p:sp>
      <p:sp>
        <p:nvSpPr>
          <p:cNvPr id="2" name="TextBox 1">
            <a:extLst>
              <a:ext uri="{FF2B5EF4-FFF2-40B4-BE49-F238E27FC236}">
                <a16:creationId xmlns:a16="http://schemas.microsoft.com/office/drawing/2014/main" id="{B51C03A1-7725-C23D-A746-11131E3F37BD}"/>
              </a:ext>
            </a:extLst>
          </p:cNvPr>
          <p:cNvSpPr txBox="1"/>
          <p:nvPr/>
        </p:nvSpPr>
        <p:spPr>
          <a:xfrm>
            <a:off x="1384545" y="8192118"/>
            <a:ext cx="1944198" cy="830997"/>
          </a:xfrm>
          <a:prstGeom prst="rect">
            <a:avLst/>
          </a:prstGeom>
          <a:noFill/>
        </p:spPr>
        <p:txBody>
          <a:bodyPr wrap="square" rtlCol="0">
            <a:spAutoFit/>
          </a:bodyPr>
          <a:lstStyle/>
          <a:p>
            <a:pPr algn="ctr"/>
            <a:r>
              <a:rPr lang="en-US" sz="2400" b="1" dirty="0"/>
              <a:t>Equivalent to 30 µg/m</a:t>
            </a:r>
            <a:r>
              <a:rPr lang="en-US" sz="2400" b="1" baseline="30000" dirty="0"/>
              <a:t>3</a:t>
            </a:r>
          </a:p>
        </p:txBody>
      </p:sp>
      <p:sp>
        <p:nvSpPr>
          <p:cNvPr id="4" name="Arrow: Up 3">
            <a:extLst>
              <a:ext uri="{FF2B5EF4-FFF2-40B4-BE49-F238E27FC236}">
                <a16:creationId xmlns:a16="http://schemas.microsoft.com/office/drawing/2014/main" id="{BDD9E321-D94C-5E93-C2B2-8C41CA80C100}"/>
              </a:ext>
            </a:extLst>
          </p:cNvPr>
          <p:cNvSpPr/>
          <p:nvPr/>
        </p:nvSpPr>
        <p:spPr>
          <a:xfrm>
            <a:off x="2204244" y="7495059"/>
            <a:ext cx="304800" cy="58213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008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3704-6465-67FB-7A35-085B249EB3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50621A-F7ED-6E65-4F1E-BD1AB7056C2E}"/>
              </a:ext>
            </a:extLst>
          </p:cNvPr>
          <p:cNvSpPr>
            <a:spLocks noGrp="1"/>
          </p:cNvSpPr>
          <p:nvPr>
            <p:ph type="title"/>
          </p:nvPr>
        </p:nvSpPr>
        <p:spPr/>
        <p:txBody>
          <a:bodyPr/>
          <a:lstStyle/>
          <a:p>
            <a:r>
              <a:rPr lang="en-US" dirty="0"/>
              <a:t>Dose-Response (Cancer)</a:t>
            </a:r>
          </a:p>
        </p:txBody>
      </p:sp>
      <p:sp>
        <p:nvSpPr>
          <p:cNvPr id="45" name="TextBox 44">
            <a:extLst>
              <a:ext uri="{FF2B5EF4-FFF2-40B4-BE49-F238E27FC236}">
                <a16:creationId xmlns:a16="http://schemas.microsoft.com/office/drawing/2014/main" id="{98166992-74FC-618B-83B0-3E92CE557E4E}"/>
              </a:ext>
            </a:extLst>
          </p:cNvPr>
          <p:cNvSpPr txBox="1"/>
          <p:nvPr/>
        </p:nvSpPr>
        <p:spPr>
          <a:xfrm>
            <a:off x="11043444" y="4316641"/>
            <a:ext cx="7918536" cy="2677656"/>
          </a:xfrm>
          <a:prstGeom prst="rect">
            <a:avLst/>
          </a:prstGeom>
          <a:noFill/>
        </p:spPr>
        <p:txBody>
          <a:bodyPr wrap="square" rtlCol="0">
            <a:spAutoFit/>
          </a:bodyPr>
          <a:lstStyle/>
          <a:p>
            <a:r>
              <a:rPr lang="en-US" sz="2800" dirty="0"/>
              <a:t>Inhalation Unit Risk (</a:t>
            </a:r>
            <a:r>
              <a:rPr lang="en-US" sz="2800" b="1" dirty="0"/>
              <a:t>IUR</a:t>
            </a:r>
            <a:r>
              <a:rPr lang="en-US" sz="2800" dirty="0"/>
              <a:t>):</a:t>
            </a:r>
          </a:p>
          <a:p>
            <a:endParaRPr lang="en-US" sz="2800" dirty="0"/>
          </a:p>
          <a:p>
            <a:r>
              <a:rPr lang="en-US" sz="2800" dirty="0"/>
              <a:t>“</a:t>
            </a:r>
            <a:r>
              <a:rPr lang="en-US" sz="2800" i="1" dirty="0"/>
              <a:t>The increase in </a:t>
            </a:r>
            <a:r>
              <a:rPr lang="en-US" sz="2800" b="1" i="1" dirty="0"/>
              <a:t>lifetime</a:t>
            </a:r>
            <a:r>
              <a:rPr lang="en-US" sz="2800" i="1" dirty="0"/>
              <a:t> cancer risk from a </a:t>
            </a:r>
            <a:r>
              <a:rPr lang="en-US" sz="2800" b="1" i="1" dirty="0"/>
              <a:t>lifetime (70 years)</a:t>
            </a:r>
            <a:r>
              <a:rPr lang="en-US" sz="2800" i="1" dirty="0"/>
              <a:t> of exposure</a:t>
            </a:r>
            <a:r>
              <a:rPr lang="en-US" sz="2800" dirty="0"/>
              <a:t>” (EPA)</a:t>
            </a:r>
          </a:p>
          <a:p>
            <a:endParaRPr lang="en-US" sz="2800" dirty="0"/>
          </a:p>
          <a:p>
            <a:endParaRPr lang="en-US" sz="2800" dirty="0"/>
          </a:p>
        </p:txBody>
      </p:sp>
      <p:sp>
        <p:nvSpPr>
          <p:cNvPr id="46" name="Footer Placeholder 45">
            <a:extLst>
              <a:ext uri="{FF2B5EF4-FFF2-40B4-BE49-F238E27FC236}">
                <a16:creationId xmlns:a16="http://schemas.microsoft.com/office/drawing/2014/main" id="{E5053179-0359-4D60-A5A6-111C78518A1F}"/>
              </a:ext>
            </a:extLst>
          </p:cNvPr>
          <p:cNvSpPr>
            <a:spLocks noGrp="1"/>
          </p:cNvSpPr>
          <p:nvPr>
            <p:ph type="ftr" sz="quarter" idx="11"/>
          </p:nvPr>
        </p:nvSpPr>
        <p:spPr/>
        <p:txBody>
          <a:bodyPr/>
          <a:lstStyle/>
          <a:p>
            <a:r>
              <a:rPr lang="en-US" dirty="0"/>
              <a:t>DRAFT - Privileged and Confidential</a:t>
            </a:r>
          </a:p>
        </p:txBody>
      </p:sp>
      <p:pic>
        <p:nvPicPr>
          <p:cNvPr id="7" name="Picture 6">
            <a:extLst>
              <a:ext uri="{FF2B5EF4-FFF2-40B4-BE49-F238E27FC236}">
                <a16:creationId xmlns:a16="http://schemas.microsoft.com/office/drawing/2014/main" id="{22EB27C0-AE4F-5BAB-76DD-CB5A72BFC89A}"/>
              </a:ext>
            </a:extLst>
          </p:cNvPr>
          <p:cNvPicPr>
            <a:picLocks noChangeAspect="1"/>
          </p:cNvPicPr>
          <p:nvPr/>
        </p:nvPicPr>
        <p:blipFill>
          <a:blip r:embed="rId3"/>
          <a:stretch>
            <a:fillRect/>
          </a:stretch>
        </p:blipFill>
        <p:spPr>
          <a:xfrm>
            <a:off x="548184" y="2081792"/>
            <a:ext cx="8653767" cy="2616436"/>
          </a:xfrm>
          <a:prstGeom prst="rect">
            <a:avLst/>
          </a:prstGeom>
        </p:spPr>
      </p:pic>
      <p:pic>
        <p:nvPicPr>
          <p:cNvPr id="10" name="Picture 9">
            <a:extLst>
              <a:ext uri="{FF2B5EF4-FFF2-40B4-BE49-F238E27FC236}">
                <a16:creationId xmlns:a16="http://schemas.microsoft.com/office/drawing/2014/main" id="{1B6C7F8C-EA93-6E0B-3991-72A458A32CC0}"/>
              </a:ext>
            </a:extLst>
          </p:cNvPr>
          <p:cNvPicPr>
            <a:picLocks noChangeAspect="1"/>
          </p:cNvPicPr>
          <p:nvPr/>
        </p:nvPicPr>
        <p:blipFill>
          <a:blip r:embed="rId4"/>
          <a:stretch>
            <a:fillRect/>
          </a:stretch>
        </p:blipFill>
        <p:spPr>
          <a:xfrm>
            <a:off x="548184" y="4961237"/>
            <a:ext cx="8653767" cy="5207576"/>
          </a:xfrm>
          <a:prstGeom prst="rect">
            <a:avLst/>
          </a:prstGeom>
        </p:spPr>
      </p:pic>
      <p:sp>
        <p:nvSpPr>
          <p:cNvPr id="11" name="Rectangle 10">
            <a:extLst>
              <a:ext uri="{FF2B5EF4-FFF2-40B4-BE49-F238E27FC236}">
                <a16:creationId xmlns:a16="http://schemas.microsoft.com/office/drawing/2014/main" id="{EB59E9E6-2A43-EAF1-881B-96B7460556A0}"/>
              </a:ext>
            </a:extLst>
          </p:cNvPr>
          <p:cNvSpPr/>
          <p:nvPr/>
        </p:nvSpPr>
        <p:spPr>
          <a:xfrm>
            <a:off x="756444" y="6112669"/>
            <a:ext cx="3886200" cy="381000"/>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8D048F-0F42-A5DB-6E90-4D9ADFF5B304}"/>
              </a:ext>
            </a:extLst>
          </p:cNvPr>
          <p:cNvSpPr/>
          <p:nvPr/>
        </p:nvSpPr>
        <p:spPr>
          <a:xfrm>
            <a:off x="755885" y="7950241"/>
            <a:ext cx="3886200" cy="381000"/>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721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D9F85D-2263-8951-DEF4-8D45F06396CA}"/>
              </a:ext>
            </a:extLst>
          </p:cNvPr>
          <p:cNvGraphicFramePr>
            <a:graphicFrameLocks noGrp="1"/>
          </p:cNvGraphicFramePr>
          <p:nvPr>
            <p:ph idx="1"/>
            <p:extLst>
              <p:ext uri="{D42A27DB-BD31-4B8C-83A1-F6EECF244321}">
                <p14:modId xmlns:p14="http://schemas.microsoft.com/office/powerpoint/2010/main" val="410923589"/>
              </p:ext>
            </p:extLst>
          </p:nvPr>
        </p:nvGraphicFramePr>
        <p:xfrm>
          <a:off x="4033044" y="2270300"/>
          <a:ext cx="13240883" cy="6245797"/>
        </p:xfrm>
        <a:graphic>
          <a:graphicData uri="http://schemas.openxmlformats.org/drawingml/2006/table">
            <a:tbl>
              <a:tblPr firstRow="1" bandRow="1">
                <a:tableStyleId>{5C22544A-7EE6-4342-B048-85BDC9FD1C3A}</a:tableStyleId>
              </a:tblPr>
              <a:tblGrid>
                <a:gridCol w="2764038">
                  <a:extLst>
                    <a:ext uri="{9D8B030D-6E8A-4147-A177-3AD203B41FA5}">
                      <a16:colId xmlns:a16="http://schemas.microsoft.com/office/drawing/2014/main" val="3066540864"/>
                    </a:ext>
                  </a:extLst>
                </a:gridCol>
                <a:gridCol w="2323445">
                  <a:extLst>
                    <a:ext uri="{9D8B030D-6E8A-4147-A177-3AD203B41FA5}">
                      <a16:colId xmlns:a16="http://schemas.microsoft.com/office/drawing/2014/main" val="3860742928"/>
                    </a:ext>
                  </a:extLst>
                </a:gridCol>
                <a:gridCol w="4038600">
                  <a:extLst>
                    <a:ext uri="{9D8B030D-6E8A-4147-A177-3AD203B41FA5}">
                      <a16:colId xmlns:a16="http://schemas.microsoft.com/office/drawing/2014/main" val="3056069029"/>
                    </a:ext>
                  </a:extLst>
                </a:gridCol>
                <a:gridCol w="4114800">
                  <a:extLst>
                    <a:ext uri="{9D8B030D-6E8A-4147-A177-3AD203B41FA5}">
                      <a16:colId xmlns:a16="http://schemas.microsoft.com/office/drawing/2014/main" val="3538483126"/>
                    </a:ext>
                  </a:extLst>
                </a:gridCol>
              </a:tblGrid>
              <a:tr h="370840">
                <a:tc>
                  <a:txBody>
                    <a:bodyPr/>
                    <a:lstStyle/>
                    <a:p>
                      <a:pPr algn="ctr"/>
                      <a:r>
                        <a:rPr lang="en-US" dirty="0"/>
                        <a:t>Endpoint</a:t>
                      </a:r>
                    </a:p>
                  </a:txBody>
                  <a:tcPr anchor="ctr"/>
                </a:tc>
                <a:tc>
                  <a:txBody>
                    <a:bodyPr/>
                    <a:lstStyle/>
                    <a:p>
                      <a:pPr algn="ctr"/>
                      <a:r>
                        <a:rPr lang="en-US" dirty="0"/>
                        <a:t>Exposure Route</a:t>
                      </a:r>
                    </a:p>
                  </a:txBody>
                  <a:tcPr anchor="ctr"/>
                </a:tc>
                <a:tc>
                  <a:txBody>
                    <a:bodyPr/>
                    <a:lstStyle/>
                    <a:p>
                      <a:pPr algn="ctr"/>
                      <a:r>
                        <a:rPr lang="en-US" dirty="0"/>
                        <a:t>Dose-Response Metric</a:t>
                      </a:r>
                    </a:p>
                  </a:txBody>
                  <a:tcPr anchor="ctr"/>
                </a:tc>
                <a:tc>
                  <a:txBody>
                    <a:bodyPr/>
                    <a:lstStyle/>
                    <a:p>
                      <a:pPr algn="ctr"/>
                      <a:r>
                        <a:rPr lang="en-US" dirty="0"/>
                        <a:t>Acceptability Criteria</a:t>
                      </a:r>
                    </a:p>
                  </a:txBody>
                  <a:tcPr anchor="ctr"/>
                </a:tc>
                <a:extLst>
                  <a:ext uri="{0D108BD9-81ED-4DB2-BD59-A6C34878D82A}">
                    <a16:rowId xmlns:a16="http://schemas.microsoft.com/office/drawing/2014/main" val="650881483"/>
                  </a:ext>
                </a:extLst>
              </a:tr>
              <a:tr h="370840">
                <a:tc>
                  <a:txBody>
                    <a:bodyPr/>
                    <a:lstStyle/>
                    <a:p>
                      <a:r>
                        <a:rPr lang="en-US" dirty="0"/>
                        <a:t>Non-Cancer: Reduced White Blood Cell Count</a:t>
                      </a:r>
                    </a:p>
                  </a:txBody>
                  <a:tcPr anchor="ctr"/>
                </a:tc>
                <a:tc>
                  <a:txBody>
                    <a:bodyPr/>
                    <a:lstStyle/>
                    <a:p>
                      <a:r>
                        <a:rPr lang="en-US" dirty="0"/>
                        <a:t>Inhalation</a:t>
                      </a:r>
                    </a:p>
                  </a:txBody>
                  <a:tcPr anchor="ctr"/>
                </a:tc>
                <a:tc>
                  <a:txBody>
                    <a:bodyPr/>
                    <a:lstStyle/>
                    <a:p>
                      <a:r>
                        <a:rPr lang="en-US" dirty="0"/>
                        <a:t>Reference Concentration (</a:t>
                      </a:r>
                      <a:r>
                        <a:rPr lang="en-US" b="1" dirty="0"/>
                        <a:t>RfC</a:t>
                      </a:r>
                      <a:r>
                        <a:rPr lang="en-US" dirty="0"/>
                        <a:t>): 30 µg/m</a:t>
                      </a:r>
                      <a:r>
                        <a:rPr lang="en-US" baseline="30000" dirty="0"/>
                        <a:t>3</a:t>
                      </a:r>
                    </a:p>
                  </a:txBody>
                  <a:tcPr anchor="ctr"/>
                </a:tc>
                <a:tc>
                  <a:txBody>
                    <a:bodyPr/>
                    <a:lstStyle/>
                    <a:p>
                      <a:r>
                        <a:rPr lang="en-US" sz="2968" kern="1200" dirty="0">
                          <a:solidFill>
                            <a:schemeClr val="dk1"/>
                          </a:solidFill>
                          <a:latin typeface="+mn-lt"/>
                          <a:ea typeface="+mn-ea"/>
                          <a:cs typeface="+mn-cs"/>
                        </a:rPr>
                        <a:t>MOS &gt;1</a:t>
                      </a:r>
                    </a:p>
                  </a:txBody>
                  <a:tcPr anchor="ctr"/>
                </a:tc>
                <a:extLst>
                  <a:ext uri="{0D108BD9-81ED-4DB2-BD59-A6C34878D82A}">
                    <a16:rowId xmlns:a16="http://schemas.microsoft.com/office/drawing/2014/main" val="2561465486"/>
                  </a:ext>
                </a:extLst>
              </a:tr>
              <a:tr h="370840">
                <a:tc>
                  <a:txBody>
                    <a:bodyPr/>
                    <a:lstStyle/>
                    <a:p>
                      <a:endParaRPr lang="en-US" dirty="0"/>
                    </a:p>
                  </a:txBody>
                  <a:tcPr anchor="ctr"/>
                </a:tc>
                <a:tc>
                  <a:txBody>
                    <a:bodyPr/>
                    <a:lstStyle/>
                    <a:p>
                      <a:endParaRPr lang="en-US" dirty="0"/>
                    </a:p>
                  </a:txBody>
                  <a:tcPr anchor="ctr"/>
                </a:tc>
                <a:tc>
                  <a:txBody>
                    <a:bodyPr/>
                    <a:lstStyle/>
                    <a:p>
                      <a:endParaRPr lang="en-US" sz="2968" kern="1200" dirty="0">
                        <a:solidFill>
                          <a:schemeClr val="dk1"/>
                        </a:solidFill>
                        <a:latin typeface="+mn-lt"/>
                        <a:ea typeface="+mn-ea"/>
                        <a:cs typeface="+mn-cs"/>
                      </a:endParaRPr>
                    </a:p>
                  </a:txBody>
                  <a:tcPr anchor="ctr"/>
                </a:tc>
                <a:tc>
                  <a:txBody>
                    <a:bodyPr/>
                    <a:lstStyle/>
                    <a:p>
                      <a:endParaRPr lang="en-US" sz="2968" kern="1200" dirty="0">
                        <a:solidFill>
                          <a:schemeClr val="dk1"/>
                        </a:solidFill>
                        <a:latin typeface="+mn-lt"/>
                        <a:ea typeface="+mn-ea"/>
                        <a:cs typeface="+mn-cs"/>
                      </a:endParaRPr>
                    </a:p>
                  </a:txBody>
                  <a:tcPr anchor="ctr"/>
                </a:tc>
                <a:extLst>
                  <a:ext uri="{0D108BD9-81ED-4DB2-BD59-A6C34878D82A}">
                    <a16:rowId xmlns:a16="http://schemas.microsoft.com/office/drawing/2014/main" val="2263837373"/>
                  </a:ext>
                </a:extLst>
              </a:tr>
              <a:tr h="370840">
                <a:tc>
                  <a:txBody>
                    <a:bodyPr/>
                    <a:lstStyle/>
                    <a:p>
                      <a:r>
                        <a:rPr lang="en-US" dirty="0"/>
                        <a:t>Cancer: Leukemia</a:t>
                      </a:r>
                    </a:p>
                  </a:txBody>
                  <a:tcPr anchor="ctr"/>
                </a:tc>
                <a:tc>
                  <a:txBody>
                    <a:bodyPr/>
                    <a:lstStyle/>
                    <a:p>
                      <a:r>
                        <a:rPr lang="en-US" dirty="0"/>
                        <a:t>Inhalation</a:t>
                      </a:r>
                    </a:p>
                  </a:txBody>
                  <a:tcPr anchor="ctr"/>
                </a:tc>
                <a:tc>
                  <a:txBody>
                    <a:bodyPr/>
                    <a:lstStyle/>
                    <a:p>
                      <a:r>
                        <a:rPr lang="en-US" sz="2968" kern="1200" dirty="0">
                          <a:solidFill>
                            <a:schemeClr val="dk1"/>
                          </a:solidFill>
                          <a:latin typeface="+mn-lt"/>
                          <a:ea typeface="+mn-ea"/>
                          <a:cs typeface="+mn-cs"/>
                        </a:rPr>
                        <a:t>Inhalation Unit Risk (</a:t>
                      </a:r>
                      <a:r>
                        <a:rPr lang="en-US" sz="2968" b="1" kern="1200" dirty="0">
                          <a:solidFill>
                            <a:schemeClr val="dk1"/>
                          </a:solidFill>
                          <a:latin typeface="+mn-lt"/>
                          <a:ea typeface="+mn-ea"/>
                          <a:cs typeface="+mn-cs"/>
                        </a:rPr>
                        <a:t>IUR</a:t>
                      </a:r>
                      <a:r>
                        <a:rPr lang="en-US" sz="2968" kern="1200" dirty="0">
                          <a:solidFill>
                            <a:schemeClr val="dk1"/>
                          </a:solidFill>
                          <a:latin typeface="+mn-lt"/>
                          <a:ea typeface="+mn-ea"/>
                          <a:cs typeface="+mn-cs"/>
                        </a:rPr>
                        <a:t>) (per µg/m</a:t>
                      </a:r>
                      <a:r>
                        <a:rPr lang="en-US" baseline="30000" dirty="0"/>
                        <a:t>3</a:t>
                      </a:r>
                      <a:r>
                        <a:rPr lang="en-US" sz="2968" kern="1200" dirty="0">
                          <a:solidFill>
                            <a:schemeClr val="dk1"/>
                          </a:solidFill>
                          <a:latin typeface="+mn-lt"/>
                          <a:ea typeface="+mn-ea"/>
                          <a:cs typeface="+mn-cs"/>
                        </a:rPr>
                        <a:t>):</a:t>
                      </a:r>
                    </a:p>
                    <a:p>
                      <a:endParaRPr lang="en-US" sz="2968" kern="1200" dirty="0">
                        <a:solidFill>
                          <a:schemeClr val="dk1"/>
                        </a:solidFill>
                        <a:latin typeface="+mn-lt"/>
                        <a:ea typeface="+mn-ea"/>
                        <a:cs typeface="+mn-cs"/>
                      </a:endParaRPr>
                    </a:p>
                    <a:p>
                      <a:r>
                        <a:rPr lang="en-US" sz="2968" kern="1200" dirty="0">
                          <a:solidFill>
                            <a:schemeClr val="dk1"/>
                          </a:solidFill>
                          <a:latin typeface="+mn-lt"/>
                          <a:ea typeface="+mn-ea"/>
                          <a:cs typeface="+mn-cs"/>
                        </a:rPr>
                        <a:t>LB: 2.2 x 10</a:t>
                      </a:r>
                      <a:r>
                        <a:rPr lang="en-US" sz="2968" kern="1200" baseline="30000" dirty="0">
                          <a:solidFill>
                            <a:schemeClr val="dk1"/>
                          </a:solidFill>
                          <a:latin typeface="+mn-lt"/>
                          <a:ea typeface="+mn-ea"/>
                          <a:cs typeface="+mn-cs"/>
                        </a:rPr>
                        <a:t>-6</a:t>
                      </a:r>
                    </a:p>
                    <a:p>
                      <a:endParaRPr lang="en-US" sz="2968" kern="1200" baseline="30000" dirty="0">
                        <a:solidFill>
                          <a:schemeClr val="dk1"/>
                        </a:solidFill>
                        <a:latin typeface="+mn-lt"/>
                        <a:ea typeface="+mn-ea"/>
                        <a:cs typeface="+mn-cs"/>
                      </a:endParaRPr>
                    </a:p>
                    <a:p>
                      <a:r>
                        <a:rPr lang="en-US" sz="2968" kern="1200" dirty="0">
                          <a:solidFill>
                            <a:schemeClr val="dk1"/>
                          </a:solidFill>
                          <a:latin typeface="+mn-lt"/>
                          <a:ea typeface="+mn-ea"/>
                          <a:cs typeface="+mn-cs"/>
                        </a:rPr>
                        <a:t>UB: 7.8 x 10</a:t>
                      </a:r>
                      <a:r>
                        <a:rPr lang="en-US" sz="2968" kern="1200" baseline="30000" dirty="0">
                          <a:solidFill>
                            <a:schemeClr val="dk1"/>
                          </a:solidFill>
                          <a:latin typeface="+mn-lt"/>
                          <a:ea typeface="+mn-ea"/>
                          <a:cs typeface="+mn-cs"/>
                        </a:rPr>
                        <a:t>-6</a:t>
                      </a:r>
                    </a:p>
                  </a:txBody>
                  <a:tcPr anchor="ctr"/>
                </a:tc>
                <a:tc>
                  <a:txBody>
                    <a:bodyPr/>
                    <a:lstStyle/>
                    <a:p>
                      <a:r>
                        <a:rPr lang="en-US" sz="2968" kern="1200" dirty="0">
                          <a:solidFill>
                            <a:schemeClr val="dk1"/>
                          </a:solidFill>
                          <a:latin typeface="+mn-lt"/>
                          <a:ea typeface="+mn-ea"/>
                          <a:cs typeface="+mn-cs"/>
                        </a:rPr>
                        <a:t>Lifetime Cancer Risk between:</a:t>
                      </a:r>
                    </a:p>
                    <a:p>
                      <a:endParaRPr lang="en-US" sz="2968" kern="1200" dirty="0">
                        <a:solidFill>
                          <a:schemeClr val="dk1"/>
                        </a:solidFill>
                        <a:latin typeface="+mn-lt"/>
                        <a:ea typeface="+mn-ea"/>
                        <a:cs typeface="+mn-cs"/>
                      </a:endParaRPr>
                    </a:p>
                    <a:p>
                      <a:r>
                        <a:rPr lang="en-US" sz="2968" kern="1200" dirty="0">
                          <a:solidFill>
                            <a:schemeClr val="dk1"/>
                          </a:solidFill>
                          <a:latin typeface="+mn-lt"/>
                          <a:ea typeface="+mn-ea"/>
                          <a:cs typeface="+mn-cs"/>
                        </a:rPr>
                        <a:t>1x10</a:t>
                      </a:r>
                      <a:r>
                        <a:rPr lang="en-US" sz="2968" kern="1200" baseline="30000" dirty="0">
                          <a:solidFill>
                            <a:schemeClr val="dk1"/>
                          </a:solidFill>
                          <a:latin typeface="+mn-lt"/>
                          <a:ea typeface="+mn-ea"/>
                          <a:cs typeface="+mn-cs"/>
                        </a:rPr>
                        <a:t>-4 </a:t>
                      </a:r>
                      <a:r>
                        <a:rPr lang="en-US" sz="2968" kern="1200" baseline="0" dirty="0">
                          <a:solidFill>
                            <a:schemeClr val="dk1"/>
                          </a:solidFill>
                          <a:latin typeface="+mn-lt"/>
                          <a:ea typeface="+mn-ea"/>
                          <a:cs typeface="+mn-cs"/>
                        </a:rPr>
                        <a:t>(1 in 10,000)</a:t>
                      </a:r>
                    </a:p>
                    <a:p>
                      <a:endParaRPr lang="en-US" sz="2968" kern="1200" baseline="0" dirty="0">
                        <a:solidFill>
                          <a:schemeClr val="dk1"/>
                        </a:solidFill>
                        <a:latin typeface="+mn-lt"/>
                        <a:ea typeface="+mn-ea"/>
                        <a:cs typeface="+mn-cs"/>
                      </a:endParaRPr>
                    </a:p>
                    <a:p>
                      <a:r>
                        <a:rPr lang="en-US" sz="2968" kern="1200" baseline="0" dirty="0">
                          <a:solidFill>
                            <a:schemeClr val="dk1"/>
                          </a:solidFill>
                          <a:latin typeface="+mn-lt"/>
                          <a:ea typeface="+mn-ea"/>
                          <a:cs typeface="+mn-cs"/>
                        </a:rPr>
                        <a:t>1x10</a:t>
                      </a:r>
                      <a:r>
                        <a:rPr lang="en-US" sz="2968" kern="1200" baseline="30000" dirty="0">
                          <a:solidFill>
                            <a:schemeClr val="dk1"/>
                          </a:solidFill>
                          <a:latin typeface="+mn-lt"/>
                          <a:ea typeface="+mn-ea"/>
                          <a:cs typeface="+mn-cs"/>
                        </a:rPr>
                        <a:t>-6 </a:t>
                      </a:r>
                      <a:r>
                        <a:rPr lang="en-US" sz="2968" kern="1200" baseline="0" dirty="0">
                          <a:solidFill>
                            <a:schemeClr val="dk1"/>
                          </a:solidFill>
                          <a:latin typeface="+mn-lt"/>
                          <a:ea typeface="+mn-ea"/>
                          <a:cs typeface="+mn-cs"/>
                        </a:rPr>
                        <a:t>(1 in 1,000,000)</a:t>
                      </a:r>
                      <a:endParaRPr lang="en-US" sz="2968" kern="1200" baseline="30000" dirty="0">
                        <a:solidFill>
                          <a:schemeClr val="dk1"/>
                        </a:solidFill>
                        <a:latin typeface="+mn-lt"/>
                        <a:ea typeface="+mn-ea"/>
                        <a:cs typeface="+mn-cs"/>
                      </a:endParaRPr>
                    </a:p>
                  </a:txBody>
                  <a:tcPr anchor="ctr"/>
                </a:tc>
                <a:extLst>
                  <a:ext uri="{0D108BD9-81ED-4DB2-BD59-A6C34878D82A}">
                    <a16:rowId xmlns:a16="http://schemas.microsoft.com/office/drawing/2014/main" val="555713901"/>
                  </a:ext>
                </a:extLst>
              </a:tr>
            </a:tbl>
          </a:graphicData>
        </a:graphic>
      </p:graphicFrame>
      <p:sp>
        <p:nvSpPr>
          <p:cNvPr id="3" name="Title 2">
            <a:extLst>
              <a:ext uri="{FF2B5EF4-FFF2-40B4-BE49-F238E27FC236}">
                <a16:creationId xmlns:a16="http://schemas.microsoft.com/office/drawing/2014/main" id="{2034F38E-4C6D-7D30-37CB-B5F832572E61}"/>
              </a:ext>
            </a:extLst>
          </p:cNvPr>
          <p:cNvSpPr>
            <a:spLocks noGrp="1"/>
          </p:cNvSpPr>
          <p:nvPr>
            <p:ph type="title"/>
          </p:nvPr>
        </p:nvSpPr>
        <p:spPr/>
        <p:txBody>
          <a:bodyPr/>
          <a:lstStyle/>
          <a:p>
            <a:r>
              <a:rPr lang="en-US" dirty="0"/>
              <a:t>Dose-Response</a:t>
            </a:r>
          </a:p>
        </p:txBody>
      </p:sp>
      <p:sp>
        <p:nvSpPr>
          <p:cNvPr id="5" name="TextBox 4">
            <a:extLst>
              <a:ext uri="{FF2B5EF4-FFF2-40B4-BE49-F238E27FC236}">
                <a16:creationId xmlns:a16="http://schemas.microsoft.com/office/drawing/2014/main" id="{368885B9-855F-CD2F-63C8-0462DBF8FE34}"/>
              </a:ext>
            </a:extLst>
          </p:cNvPr>
          <p:cNvSpPr txBox="1"/>
          <p:nvPr/>
        </p:nvSpPr>
        <p:spPr>
          <a:xfrm>
            <a:off x="3975557" y="8532469"/>
            <a:ext cx="2971800" cy="369332"/>
          </a:xfrm>
          <a:prstGeom prst="rect">
            <a:avLst/>
          </a:prstGeom>
          <a:noFill/>
        </p:spPr>
        <p:txBody>
          <a:bodyPr wrap="square" rtlCol="0">
            <a:spAutoFit/>
          </a:bodyPr>
          <a:lstStyle/>
          <a:p>
            <a:r>
              <a:rPr lang="en-US" dirty="0"/>
              <a:t>Source: EPA IRIS</a:t>
            </a:r>
          </a:p>
        </p:txBody>
      </p:sp>
      <p:sp>
        <p:nvSpPr>
          <p:cNvPr id="8" name="TextBox 7">
            <a:extLst>
              <a:ext uri="{FF2B5EF4-FFF2-40B4-BE49-F238E27FC236}">
                <a16:creationId xmlns:a16="http://schemas.microsoft.com/office/drawing/2014/main" id="{D7A601BA-22F2-A280-2829-F365C40B7A3D}"/>
              </a:ext>
            </a:extLst>
          </p:cNvPr>
          <p:cNvSpPr txBox="1"/>
          <p:nvPr/>
        </p:nvSpPr>
        <p:spPr>
          <a:xfrm>
            <a:off x="4015127" y="8991157"/>
            <a:ext cx="10051142" cy="215444"/>
          </a:xfrm>
          <a:prstGeom prst="rect">
            <a:avLst/>
          </a:prstGeom>
          <a:noFill/>
        </p:spPr>
        <p:txBody>
          <a:bodyPr wrap="square">
            <a:spAutoFit/>
          </a:bodyPr>
          <a:lstStyle/>
          <a:p>
            <a:r>
              <a:rPr lang="en-US" sz="800" dirty="0"/>
              <a:t>https://www.epa.gov/fera/risk-assessment-other-effects</a:t>
            </a:r>
          </a:p>
        </p:txBody>
      </p:sp>
      <p:sp>
        <p:nvSpPr>
          <p:cNvPr id="10" name="TextBox 9">
            <a:extLst>
              <a:ext uri="{FF2B5EF4-FFF2-40B4-BE49-F238E27FC236}">
                <a16:creationId xmlns:a16="http://schemas.microsoft.com/office/drawing/2014/main" id="{8E991C39-2615-359A-59E3-6EC96338BAE1}"/>
              </a:ext>
            </a:extLst>
          </p:cNvPr>
          <p:cNvSpPr txBox="1"/>
          <p:nvPr/>
        </p:nvSpPr>
        <p:spPr>
          <a:xfrm>
            <a:off x="4015127" y="8822561"/>
            <a:ext cx="11161484" cy="215444"/>
          </a:xfrm>
          <a:prstGeom prst="rect">
            <a:avLst/>
          </a:prstGeom>
          <a:noFill/>
        </p:spPr>
        <p:txBody>
          <a:bodyPr wrap="square">
            <a:spAutoFit/>
          </a:bodyPr>
          <a:lstStyle/>
          <a:p>
            <a:r>
              <a:rPr lang="en-US" sz="800" dirty="0"/>
              <a:t>https://www.epa.gov/iris/basic-information-about-integrated-risk-information-system</a:t>
            </a:r>
          </a:p>
        </p:txBody>
      </p:sp>
      <p:sp>
        <p:nvSpPr>
          <p:cNvPr id="12" name="Footer Placeholder 11">
            <a:extLst>
              <a:ext uri="{FF2B5EF4-FFF2-40B4-BE49-F238E27FC236}">
                <a16:creationId xmlns:a16="http://schemas.microsoft.com/office/drawing/2014/main" id="{D4BBF4D3-113E-D03C-6775-DBE463B29117}"/>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179185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83012-B394-7ADE-A0E5-7B9EA11A5D38}"/>
              </a:ext>
            </a:extLst>
          </p:cNvPr>
          <p:cNvSpPr>
            <a:spLocks noGrp="1"/>
          </p:cNvSpPr>
          <p:nvPr>
            <p:ph type="title"/>
          </p:nvPr>
        </p:nvSpPr>
        <p:spPr/>
        <p:txBody>
          <a:bodyPr/>
          <a:lstStyle/>
          <a:p>
            <a:r>
              <a:rPr lang="en-US" dirty="0"/>
              <a:t>What is Risk?</a:t>
            </a:r>
          </a:p>
        </p:txBody>
      </p:sp>
      <p:graphicFrame>
        <p:nvGraphicFramePr>
          <p:cNvPr id="7" name="Content Placeholder 6">
            <a:extLst>
              <a:ext uri="{FF2B5EF4-FFF2-40B4-BE49-F238E27FC236}">
                <a16:creationId xmlns:a16="http://schemas.microsoft.com/office/drawing/2014/main" id="{8B242388-1C75-82F2-3D4B-BC05400D7DAD}"/>
              </a:ext>
            </a:extLst>
          </p:cNvPr>
          <p:cNvGraphicFramePr>
            <a:graphicFrameLocks noGrp="1"/>
          </p:cNvGraphicFramePr>
          <p:nvPr>
            <p:ph idx="1"/>
            <p:extLst>
              <p:ext uri="{D42A27DB-BD31-4B8C-83A1-F6EECF244321}">
                <p14:modId xmlns:p14="http://schemas.microsoft.com/office/powerpoint/2010/main" val="4053277802"/>
              </p:ext>
            </p:extLst>
          </p:nvPr>
        </p:nvGraphicFramePr>
        <p:xfrm>
          <a:off x="981075" y="2487613"/>
          <a:ext cx="18145125" cy="716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Up 7">
            <a:extLst>
              <a:ext uri="{FF2B5EF4-FFF2-40B4-BE49-F238E27FC236}">
                <a16:creationId xmlns:a16="http://schemas.microsoft.com/office/drawing/2014/main" id="{468C4508-0DDB-98E5-FE3B-0875DA3C48B6}"/>
              </a:ext>
            </a:extLst>
          </p:cNvPr>
          <p:cNvSpPr/>
          <p:nvPr/>
        </p:nvSpPr>
        <p:spPr>
          <a:xfrm rot="10800000">
            <a:off x="9709547" y="3598069"/>
            <a:ext cx="685800" cy="1600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EF754E7-1AD2-2A09-EDAF-2652ACA2EE92}"/>
              </a:ext>
            </a:extLst>
          </p:cNvPr>
          <p:cNvSpPr txBox="1"/>
          <p:nvPr/>
        </p:nvSpPr>
        <p:spPr>
          <a:xfrm>
            <a:off x="7690645" y="2565788"/>
            <a:ext cx="4724400" cy="954107"/>
          </a:xfrm>
          <a:prstGeom prst="rect">
            <a:avLst/>
          </a:prstGeom>
          <a:noFill/>
        </p:spPr>
        <p:txBody>
          <a:bodyPr wrap="square" rtlCol="0">
            <a:spAutoFit/>
          </a:bodyPr>
          <a:lstStyle/>
          <a:p>
            <a:pPr algn="ctr"/>
            <a:r>
              <a:rPr lang="en-US" sz="2800" b="1" dirty="0"/>
              <a:t>What’s the probability that something happens?</a:t>
            </a:r>
          </a:p>
        </p:txBody>
      </p:sp>
      <p:sp>
        <p:nvSpPr>
          <p:cNvPr id="10" name="Rectangle 9">
            <a:extLst>
              <a:ext uri="{FF2B5EF4-FFF2-40B4-BE49-F238E27FC236}">
                <a16:creationId xmlns:a16="http://schemas.microsoft.com/office/drawing/2014/main" id="{EDE3E12C-DF89-001A-645B-BB6086F4A7D0}"/>
              </a:ext>
            </a:extLst>
          </p:cNvPr>
          <p:cNvSpPr/>
          <p:nvPr/>
        </p:nvSpPr>
        <p:spPr>
          <a:xfrm>
            <a:off x="8947547" y="5198270"/>
            <a:ext cx="2209800" cy="1752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Risk</a:t>
            </a:r>
          </a:p>
        </p:txBody>
      </p:sp>
      <p:sp>
        <p:nvSpPr>
          <p:cNvPr id="11" name="Footer Placeholder 10">
            <a:extLst>
              <a:ext uri="{FF2B5EF4-FFF2-40B4-BE49-F238E27FC236}">
                <a16:creationId xmlns:a16="http://schemas.microsoft.com/office/drawing/2014/main" id="{AD09EB34-43F4-6D09-EBE6-AF1EB842571D}"/>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72083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0F787-0FC4-FD8A-279B-06CA4177D5B0}"/>
              </a:ext>
            </a:extLst>
          </p:cNvPr>
          <p:cNvSpPr>
            <a:spLocks noGrp="1"/>
          </p:cNvSpPr>
          <p:nvPr>
            <p:ph type="title"/>
          </p:nvPr>
        </p:nvSpPr>
        <p:spPr>
          <a:xfrm>
            <a:off x="451644" y="620760"/>
            <a:ext cx="18145918" cy="1368425"/>
          </a:xfrm>
        </p:spPr>
        <p:txBody>
          <a:bodyPr/>
          <a:lstStyle/>
          <a:p>
            <a:r>
              <a:rPr lang="en-US" dirty="0"/>
              <a:t>Risk in Perspective</a:t>
            </a:r>
          </a:p>
        </p:txBody>
      </p:sp>
      <p:graphicFrame>
        <p:nvGraphicFramePr>
          <p:cNvPr id="4" name="Table 3">
            <a:extLst>
              <a:ext uri="{FF2B5EF4-FFF2-40B4-BE49-F238E27FC236}">
                <a16:creationId xmlns:a16="http://schemas.microsoft.com/office/drawing/2014/main" id="{6C9F1BD9-FD97-6734-38D9-2F76D08A6B6E}"/>
              </a:ext>
            </a:extLst>
          </p:cNvPr>
          <p:cNvGraphicFramePr>
            <a:graphicFrameLocks noGrp="1"/>
          </p:cNvGraphicFramePr>
          <p:nvPr>
            <p:extLst>
              <p:ext uri="{D42A27DB-BD31-4B8C-83A1-F6EECF244321}">
                <p14:modId xmlns:p14="http://schemas.microsoft.com/office/powerpoint/2010/main" val="4187877503"/>
              </p:ext>
            </p:extLst>
          </p:nvPr>
        </p:nvGraphicFramePr>
        <p:xfrm>
          <a:off x="3790751" y="2378869"/>
          <a:ext cx="11467703" cy="5346069"/>
        </p:xfrm>
        <a:graphic>
          <a:graphicData uri="http://schemas.openxmlformats.org/drawingml/2006/table">
            <a:tbl>
              <a:tblPr firstRow="1" bandRow="1">
                <a:tableStyleId>{5C22544A-7EE6-4342-B048-85BDC9FD1C3A}</a:tableStyleId>
              </a:tblPr>
              <a:tblGrid>
                <a:gridCol w="5191434">
                  <a:extLst>
                    <a:ext uri="{9D8B030D-6E8A-4147-A177-3AD203B41FA5}">
                      <a16:colId xmlns:a16="http://schemas.microsoft.com/office/drawing/2014/main" val="986559701"/>
                    </a:ext>
                  </a:extLst>
                </a:gridCol>
                <a:gridCol w="6276269">
                  <a:extLst>
                    <a:ext uri="{9D8B030D-6E8A-4147-A177-3AD203B41FA5}">
                      <a16:colId xmlns:a16="http://schemas.microsoft.com/office/drawing/2014/main" val="3776945067"/>
                    </a:ext>
                  </a:extLst>
                </a:gridCol>
              </a:tblGrid>
              <a:tr h="370840">
                <a:tc>
                  <a:txBody>
                    <a:bodyPr/>
                    <a:lstStyle/>
                    <a:p>
                      <a:r>
                        <a:rPr lang="en-US" dirty="0"/>
                        <a:t>Lifetime ‘Risk’</a:t>
                      </a:r>
                    </a:p>
                  </a:txBody>
                  <a:tcPr/>
                </a:tc>
                <a:tc>
                  <a:txBody>
                    <a:bodyPr/>
                    <a:lstStyle/>
                    <a:p>
                      <a:r>
                        <a:rPr lang="en-US" dirty="0"/>
                        <a:t>Event</a:t>
                      </a:r>
                    </a:p>
                  </a:txBody>
                  <a:tcPr/>
                </a:tc>
                <a:extLst>
                  <a:ext uri="{0D108BD9-81ED-4DB2-BD59-A6C34878D82A}">
                    <a16:rowId xmlns:a16="http://schemas.microsoft.com/office/drawing/2014/main" val="67971112"/>
                  </a:ext>
                </a:extLst>
              </a:tr>
              <a:tr h="370840">
                <a:tc>
                  <a:txBody>
                    <a:bodyPr/>
                    <a:lstStyle/>
                    <a:p>
                      <a:r>
                        <a:rPr lang="en-US" dirty="0"/>
                        <a:t>1 in 95</a:t>
                      </a:r>
                    </a:p>
                  </a:txBody>
                  <a:tcPr/>
                </a:tc>
                <a:tc>
                  <a:txBody>
                    <a:bodyPr/>
                    <a:lstStyle/>
                    <a:p>
                      <a:r>
                        <a:rPr lang="en-US" dirty="0"/>
                        <a:t>Dying in a car crash</a:t>
                      </a:r>
                    </a:p>
                  </a:txBody>
                  <a:tcPr/>
                </a:tc>
                <a:extLst>
                  <a:ext uri="{0D108BD9-81ED-4DB2-BD59-A6C34878D82A}">
                    <a16:rowId xmlns:a16="http://schemas.microsoft.com/office/drawing/2014/main" val="1096866991"/>
                  </a:ext>
                </a:extLst>
              </a:tr>
              <a:tr h="370840">
                <a:tc>
                  <a:txBody>
                    <a:bodyPr/>
                    <a:lstStyle/>
                    <a:p>
                      <a:r>
                        <a:rPr lang="en-US" dirty="0"/>
                        <a:t>1 in 2,461</a:t>
                      </a:r>
                    </a:p>
                  </a:txBody>
                  <a:tcPr/>
                </a:tc>
                <a:tc>
                  <a:txBody>
                    <a:bodyPr/>
                    <a:lstStyle/>
                    <a:p>
                      <a:r>
                        <a:rPr lang="en-US" dirty="0"/>
                        <a:t>Dying from choking on food</a:t>
                      </a:r>
                    </a:p>
                  </a:txBody>
                  <a:tcPr/>
                </a:tc>
                <a:extLst>
                  <a:ext uri="{0D108BD9-81ED-4DB2-BD59-A6C34878D82A}">
                    <a16:rowId xmlns:a16="http://schemas.microsoft.com/office/drawing/2014/main" val="2847405639"/>
                  </a:ext>
                </a:extLst>
              </a:tr>
              <a:tr h="370840">
                <a:tc>
                  <a:txBody>
                    <a:bodyPr/>
                    <a:lstStyle/>
                    <a:p>
                      <a:r>
                        <a:rPr lang="en-US" b="1" dirty="0"/>
                        <a:t>1 in 10,000</a:t>
                      </a:r>
                    </a:p>
                  </a:txBody>
                  <a:tcPr/>
                </a:tc>
                <a:tc>
                  <a:txBody>
                    <a:bodyPr/>
                    <a:lstStyle/>
                    <a:p>
                      <a:r>
                        <a:rPr lang="en-US" b="1" dirty="0"/>
                        <a:t>EPA Upper-End Acceptable Risk</a:t>
                      </a:r>
                    </a:p>
                  </a:txBody>
                  <a:tcPr/>
                </a:tc>
                <a:extLst>
                  <a:ext uri="{0D108BD9-81ED-4DB2-BD59-A6C34878D82A}">
                    <a16:rowId xmlns:a16="http://schemas.microsoft.com/office/drawing/2014/main" val="3926782005"/>
                  </a:ext>
                </a:extLst>
              </a:tr>
              <a:tr h="370840">
                <a:tc>
                  <a:txBody>
                    <a:bodyPr/>
                    <a:lstStyle/>
                    <a:p>
                      <a:r>
                        <a:rPr lang="en-US" dirty="0"/>
                        <a:t>1 in 39,192</a:t>
                      </a:r>
                    </a:p>
                  </a:txBody>
                  <a:tcPr/>
                </a:tc>
                <a:tc>
                  <a:txBody>
                    <a:bodyPr/>
                    <a:lstStyle/>
                    <a:p>
                      <a:r>
                        <a:rPr lang="en-US" dirty="0"/>
                        <a:t>Dying in a severe storm</a:t>
                      </a:r>
                    </a:p>
                  </a:txBody>
                  <a:tcPr/>
                </a:tc>
                <a:extLst>
                  <a:ext uri="{0D108BD9-81ED-4DB2-BD59-A6C34878D82A}">
                    <a16:rowId xmlns:a16="http://schemas.microsoft.com/office/drawing/2014/main" val="661486553"/>
                  </a:ext>
                </a:extLst>
              </a:tr>
              <a:tr h="370840">
                <a:tc>
                  <a:txBody>
                    <a:bodyPr/>
                    <a:lstStyle/>
                    <a:p>
                      <a:r>
                        <a:rPr lang="en-US" dirty="0"/>
                        <a:t>1 in 44,499</a:t>
                      </a:r>
                    </a:p>
                  </a:txBody>
                  <a:tcPr/>
                </a:tc>
                <a:tc>
                  <a:txBody>
                    <a:bodyPr/>
                    <a:lstStyle/>
                    <a:p>
                      <a:r>
                        <a:rPr lang="en-US" dirty="0"/>
                        <a:t>Dying from a dog bite</a:t>
                      </a:r>
                    </a:p>
                  </a:txBody>
                  <a:tcPr/>
                </a:tc>
                <a:extLst>
                  <a:ext uri="{0D108BD9-81ED-4DB2-BD59-A6C34878D82A}">
                    <a16:rowId xmlns:a16="http://schemas.microsoft.com/office/drawing/2014/main" val="4031066469"/>
                  </a:ext>
                </a:extLst>
              </a:tr>
              <a:tr h="370840">
                <a:tc>
                  <a:txBody>
                    <a:bodyPr/>
                    <a:lstStyle/>
                    <a:p>
                      <a:r>
                        <a:rPr lang="en-US" dirty="0"/>
                        <a:t>1 in 340,733</a:t>
                      </a:r>
                    </a:p>
                  </a:txBody>
                  <a:tcPr/>
                </a:tc>
                <a:tc>
                  <a:txBody>
                    <a:bodyPr/>
                    <a:lstStyle/>
                    <a:p>
                      <a:r>
                        <a:rPr lang="en-US" dirty="0"/>
                        <a:t>Dying from fireworks</a:t>
                      </a:r>
                    </a:p>
                  </a:txBody>
                  <a:tcPr/>
                </a:tc>
                <a:extLst>
                  <a:ext uri="{0D108BD9-81ED-4DB2-BD59-A6C34878D82A}">
                    <a16:rowId xmlns:a16="http://schemas.microsoft.com/office/drawing/2014/main" val="365621858"/>
                  </a:ext>
                </a:extLst>
              </a:tr>
              <a:tr h="370840">
                <a:tc>
                  <a:txBody>
                    <a:bodyPr/>
                    <a:lstStyle/>
                    <a:p>
                      <a:r>
                        <a:rPr lang="en-US" b="1" dirty="0"/>
                        <a:t>1 in 1,000,000</a:t>
                      </a:r>
                    </a:p>
                  </a:txBody>
                  <a:tcPr/>
                </a:tc>
                <a:tc>
                  <a:txBody>
                    <a:bodyPr/>
                    <a:lstStyle/>
                    <a:p>
                      <a:r>
                        <a:rPr lang="en-US" b="1" dirty="0"/>
                        <a:t>EPA Lower-End Acceptable Risk</a:t>
                      </a:r>
                    </a:p>
                  </a:txBody>
                  <a:tcPr/>
                </a:tc>
                <a:extLst>
                  <a:ext uri="{0D108BD9-81ED-4DB2-BD59-A6C34878D82A}">
                    <a16:rowId xmlns:a16="http://schemas.microsoft.com/office/drawing/2014/main" val="1401609720"/>
                  </a:ext>
                </a:extLst>
              </a:tr>
              <a:tr h="370840">
                <a:tc>
                  <a:txBody>
                    <a:bodyPr/>
                    <a:lstStyle/>
                    <a:p>
                      <a:r>
                        <a:rPr lang="en-US" dirty="0"/>
                        <a:t>1 in 1,048,576</a:t>
                      </a:r>
                    </a:p>
                  </a:txBody>
                  <a:tcPr/>
                </a:tc>
                <a:tc>
                  <a:txBody>
                    <a:bodyPr/>
                    <a:lstStyle/>
                    <a:p>
                      <a:r>
                        <a:rPr lang="en-US" dirty="0"/>
                        <a:t>Flipping a coin 20 times and getting all heads</a:t>
                      </a:r>
                    </a:p>
                  </a:txBody>
                  <a:tcPr/>
                </a:tc>
                <a:extLst>
                  <a:ext uri="{0D108BD9-81ED-4DB2-BD59-A6C34878D82A}">
                    <a16:rowId xmlns:a16="http://schemas.microsoft.com/office/drawing/2014/main" val="2191319993"/>
                  </a:ext>
                </a:extLst>
              </a:tr>
            </a:tbl>
          </a:graphicData>
        </a:graphic>
      </p:graphicFrame>
      <p:sp>
        <p:nvSpPr>
          <p:cNvPr id="6" name="TextBox 5">
            <a:extLst>
              <a:ext uri="{FF2B5EF4-FFF2-40B4-BE49-F238E27FC236}">
                <a16:creationId xmlns:a16="http://schemas.microsoft.com/office/drawing/2014/main" id="{DC0C3D01-F952-FDF4-D2B3-38A87ABE573A}"/>
              </a:ext>
            </a:extLst>
          </p:cNvPr>
          <p:cNvSpPr txBox="1"/>
          <p:nvPr/>
        </p:nvSpPr>
        <p:spPr>
          <a:xfrm>
            <a:off x="3790751" y="7724938"/>
            <a:ext cx="10052050" cy="215444"/>
          </a:xfrm>
          <a:prstGeom prst="rect">
            <a:avLst/>
          </a:prstGeom>
          <a:noFill/>
        </p:spPr>
        <p:txBody>
          <a:bodyPr wrap="square">
            <a:spAutoFit/>
          </a:bodyPr>
          <a:lstStyle/>
          <a:p>
            <a:r>
              <a:rPr lang="en-US" sz="800" dirty="0"/>
              <a:t>https://injuryfacts.nsc.org/all-injuries/preventable-death-overview/odds-of-dying/</a:t>
            </a:r>
          </a:p>
        </p:txBody>
      </p:sp>
      <p:sp>
        <p:nvSpPr>
          <p:cNvPr id="8" name="TextBox 7">
            <a:extLst>
              <a:ext uri="{FF2B5EF4-FFF2-40B4-BE49-F238E27FC236}">
                <a16:creationId xmlns:a16="http://schemas.microsoft.com/office/drawing/2014/main" id="{E14EDB23-AF23-9A11-D229-500FB9D7BA34}"/>
              </a:ext>
            </a:extLst>
          </p:cNvPr>
          <p:cNvSpPr txBox="1"/>
          <p:nvPr/>
        </p:nvSpPr>
        <p:spPr>
          <a:xfrm>
            <a:off x="3790751" y="7915847"/>
            <a:ext cx="10052050" cy="215444"/>
          </a:xfrm>
          <a:prstGeom prst="rect">
            <a:avLst/>
          </a:prstGeom>
          <a:noFill/>
        </p:spPr>
        <p:txBody>
          <a:bodyPr wrap="square">
            <a:spAutoFit/>
          </a:bodyPr>
          <a:lstStyle/>
          <a:p>
            <a:r>
              <a:rPr lang="en-US" sz="800" dirty="0"/>
              <a:t>https://www.floridamuseum.ufl.edu/shark-attacks/odds/compare-risk/death/</a:t>
            </a:r>
          </a:p>
        </p:txBody>
      </p:sp>
      <p:sp>
        <p:nvSpPr>
          <p:cNvPr id="9" name="Footer Placeholder 8">
            <a:extLst>
              <a:ext uri="{FF2B5EF4-FFF2-40B4-BE49-F238E27FC236}">
                <a16:creationId xmlns:a16="http://schemas.microsoft.com/office/drawing/2014/main" id="{C96FD4AF-D9B8-9720-D80D-EE2BD36BB3A6}"/>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314277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A8A32-E204-D6C3-E7FD-848FE9FEBDF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4C4E27-A314-EB9D-C14A-485F2E98235B}"/>
              </a:ext>
            </a:extLst>
          </p:cNvPr>
          <p:cNvGraphicFramePr>
            <a:graphicFrameLocks noGrp="1"/>
          </p:cNvGraphicFramePr>
          <p:nvPr>
            <p:ph idx="1"/>
            <p:extLst>
              <p:ext uri="{D42A27DB-BD31-4B8C-83A1-F6EECF244321}">
                <p14:modId xmlns:p14="http://schemas.microsoft.com/office/powerpoint/2010/main" val="3640425586"/>
              </p:ext>
            </p:extLst>
          </p:nvPr>
        </p:nvGraphicFramePr>
        <p:xfrm>
          <a:off x="6759445" y="2685972"/>
          <a:ext cx="11561616" cy="2969927"/>
        </p:xfrm>
        <a:graphic>
          <a:graphicData uri="http://schemas.openxmlformats.org/drawingml/2006/table">
            <a:tbl>
              <a:tblPr firstRow="1" bandRow="1">
                <a:tableStyleId>{5C22544A-7EE6-4342-B048-85BDC9FD1C3A}</a:tableStyleId>
              </a:tblPr>
              <a:tblGrid>
                <a:gridCol w="2890404">
                  <a:extLst>
                    <a:ext uri="{9D8B030D-6E8A-4147-A177-3AD203B41FA5}">
                      <a16:colId xmlns:a16="http://schemas.microsoft.com/office/drawing/2014/main" val="3860742928"/>
                    </a:ext>
                  </a:extLst>
                </a:gridCol>
                <a:gridCol w="2890404">
                  <a:extLst>
                    <a:ext uri="{9D8B030D-6E8A-4147-A177-3AD203B41FA5}">
                      <a16:colId xmlns:a16="http://schemas.microsoft.com/office/drawing/2014/main" val="4147860017"/>
                    </a:ext>
                  </a:extLst>
                </a:gridCol>
                <a:gridCol w="3064843">
                  <a:extLst>
                    <a:ext uri="{9D8B030D-6E8A-4147-A177-3AD203B41FA5}">
                      <a16:colId xmlns:a16="http://schemas.microsoft.com/office/drawing/2014/main" val="2643461490"/>
                    </a:ext>
                  </a:extLst>
                </a:gridCol>
                <a:gridCol w="2715965">
                  <a:extLst>
                    <a:ext uri="{9D8B030D-6E8A-4147-A177-3AD203B41FA5}">
                      <a16:colId xmlns:a16="http://schemas.microsoft.com/office/drawing/2014/main" val="2310251139"/>
                    </a:ext>
                  </a:extLst>
                </a:gridCol>
              </a:tblGrid>
              <a:tr h="2276346">
                <a:tc>
                  <a:txBody>
                    <a:bodyPr/>
                    <a:lstStyle/>
                    <a:p>
                      <a:pPr algn="ctr"/>
                      <a:r>
                        <a:rPr lang="en-US" dirty="0"/>
                        <a:t>Max Annual Offsite Concentration (µg/m</a:t>
                      </a:r>
                      <a:r>
                        <a:rPr lang="en-US" baseline="30000" dirty="0"/>
                        <a:t>3</a:t>
                      </a:r>
                      <a:r>
                        <a:rPr lang="en-US" baseline="0" dirty="0"/>
                        <a:t>)</a:t>
                      </a:r>
                    </a:p>
                  </a:txBody>
                  <a:tcPr anchor="ctr"/>
                </a:tc>
                <a:tc>
                  <a:txBody>
                    <a:bodyPr/>
                    <a:lstStyle/>
                    <a:p>
                      <a:pPr marL="0" marR="0" lvl="0" indent="0" algn="ctr" defTabSz="1507937" rtl="0" eaLnBrk="1" fontAlgn="auto" latinLnBrk="0" hangingPunct="1">
                        <a:lnSpc>
                          <a:spcPct val="100000"/>
                        </a:lnSpc>
                        <a:spcBef>
                          <a:spcPts val="0"/>
                        </a:spcBef>
                        <a:spcAft>
                          <a:spcPts val="0"/>
                        </a:spcAft>
                        <a:buClrTx/>
                        <a:buSzTx/>
                        <a:buFontTx/>
                        <a:buNone/>
                        <a:tabLst/>
                        <a:defRPr/>
                      </a:pPr>
                      <a:r>
                        <a:rPr lang="en-US" dirty="0"/>
                        <a:t>EPA Reference Concentration (RfC):</a:t>
                      </a:r>
                    </a:p>
                  </a:txBody>
                  <a:tcPr anchor="ctr"/>
                </a:tc>
                <a:tc>
                  <a:txBody>
                    <a:bodyPr/>
                    <a:lstStyle/>
                    <a:p>
                      <a:pPr algn="ctr"/>
                      <a:r>
                        <a:rPr lang="en-US" dirty="0"/>
                        <a:t>MOS</a:t>
                      </a:r>
                    </a:p>
                  </a:txBody>
                  <a:tcPr anchor="ctr"/>
                </a:tc>
                <a:tc>
                  <a:txBody>
                    <a:bodyPr/>
                    <a:lstStyle/>
                    <a:p>
                      <a:pPr algn="ctr"/>
                      <a:r>
                        <a:rPr lang="en-US" dirty="0"/>
                        <a:t>Conclusion</a:t>
                      </a:r>
                    </a:p>
                  </a:txBody>
                  <a:tcPr anchor="ctr"/>
                </a:tc>
                <a:extLst>
                  <a:ext uri="{0D108BD9-81ED-4DB2-BD59-A6C34878D82A}">
                    <a16:rowId xmlns:a16="http://schemas.microsoft.com/office/drawing/2014/main" val="650881483"/>
                  </a:ext>
                </a:extLst>
              </a:tr>
              <a:tr h="693581">
                <a:tc>
                  <a:txBody>
                    <a:bodyPr/>
                    <a:lstStyle/>
                    <a:p>
                      <a:pPr marL="0" marR="0" lvl="0" indent="0" algn="ctr" defTabSz="1507937" rtl="0" eaLnBrk="1" fontAlgn="auto" latinLnBrk="0" hangingPunct="1">
                        <a:lnSpc>
                          <a:spcPct val="100000"/>
                        </a:lnSpc>
                        <a:spcBef>
                          <a:spcPts val="0"/>
                        </a:spcBef>
                        <a:spcAft>
                          <a:spcPts val="0"/>
                        </a:spcAft>
                        <a:buClrTx/>
                        <a:buSzTx/>
                        <a:buFontTx/>
                        <a:buNone/>
                        <a:tabLst/>
                        <a:defRPr/>
                      </a:pPr>
                      <a:r>
                        <a:rPr lang="en-US" sz="3200" dirty="0">
                          <a:solidFill>
                            <a:schemeClr val="tx1"/>
                          </a:solidFill>
                        </a:rPr>
                        <a:t>0.18</a:t>
                      </a:r>
                    </a:p>
                  </a:txBody>
                  <a:tcPr anchor="ctr"/>
                </a:tc>
                <a:tc>
                  <a:txBody>
                    <a:bodyPr/>
                    <a:lstStyle/>
                    <a:p>
                      <a:pPr marL="0" marR="0" lvl="0" indent="0" algn="ctr" defTabSz="1507937" rtl="0" eaLnBrk="1" fontAlgn="auto" latinLnBrk="0" hangingPunct="1">
                        <a:lnSpc>
                          <a:spcPct val="100000"/>
                        </a:lnSpc>
                        <a:spcBef>
                          <a:spcPts val="0"/>
                        </a:spcBef>
                        <a:spcAft>
                          <a:spcPts val="0"/>
                        </a:spcAft>
                        <a:buClrTx/>
                        <a:buSzTx/>
                        <a:buFontTx/>
                        <a:buNone/>
                        <a:tabLst/>
                        <a:defRPr/>
                      </a:pPr>
                      <a:r>
                        <a:rPr lang="en-US" dirty="0">
                          <a:solidFill>
                            <a:schemeClr val="tx1"/>
                          </a:solidFill>
                        </a:rPr>
                        <a:t>30</a:t>
                      </a:r>
                      <a:r>
                        <a:rPr lang="en-US" dirty="0"/>
                        <a:t> µg/m</a:t>
                      </a:r>
                      <a:r>
                        <a:rPr lang="en-US" baseline="30000" dirty="0"/>
                        <a:t>3</a:t>
                      </a:r>
                    </a:p>
                  </a:txBody>
                  <a:tcPr anchor="ctr"/>
                </a:tc>
                <a:tc>
                  <a:txBody>
                    <a:bodyPr/>
                    <a:lstStyle/>
                    <a:p>
                      <a:pPr algn="ctr"/>
                      <a:r>
                        <a:rPr lang="en-US" dirty="0">
                          <a:solidFill>
                            <a:schemeClr val="tx1"/>
                          </a:solidFill>
                        </a:rPr>
                        <a:t>30/0.18 </a:t>
                      </a:r>
                      <a:r>
                        <a:rPr lang="en-US" dirty="0"/>
                        <a:t>= 167</a:t>
                      </a:r>
                    </a:p>
                  </a:txBody>
                  <a:tcPr anchor="ctr"/>
                </a:tc>
                <a:tc>
                  <a:txBody>
                    <a:bodyPr/>
                    <a:lstStyle/>
                    <a:p>
                      <a:pPr algn="ctr"/>
                      <a:r>
                        <a:rPr lang="en-US" dirty="0"/>
                        <a:t>Acceptable</a:t>
                      </a:r>
                    </a:p>
                  </a:txBody>
                  <a:tcPr anchor="ctr"/>
                </a:tc>
                <a:extLst>
                  <a:ext uri="{0D108BD9-81ED-4DB2-BD59-A6C34878D82A}">
                    <a16:rowId xmlns:a16="http://schemas.microsoft.com/office/drawing/2014/main" val="555713901"/>
                  </a:ext>
                </a:extLst>
              </a:tr>
            </a:tbl>
          </a:graphicData>
        </a:graphic>
      </p:graphicFrame>
      <p:sp>
        <p:nvSpPr>
          <p:cNvPr id="3" name="Title 2">
            <a:extLst>
              <a:ext uri="{FF2B5EF4-FFF2-40B4-BE49-F238E27FC236}">
                <a16:creationId xmlns:a16="http://schemas.microsoft.com/office/drawing/2014/main" id="{1120FE00-54DF-2FE4-68C1-1E39277C7AD1}"/>
              </a:ext>
            </a:extLst>
          </p:cNvPr>
          <p:cNvSpPr>
            <a:spLocks noGrp="1"/>
          </p:cNvSpPr>
          <p:nvPr>
            <p:ph type="title"/>
          </p:nvPr>
        </p:nvSpPr>
        <p:spPr/>
        <p:txBody>
          <a:bodyPr/>
          <a:lstStyle/>
          <a:p>
            <a:r>
              <a:rPr lang="en-US" dirty="0"/>
              <a:t>Risk Characterization (Non-Cancer)</a:t>
            </a:r>
          </a:p>
        </p:txBody>
      </p:sp>
      <p:sp>
        <p:nvSpPr>
          <p:cNvPr id="2" name="TextBox 1">
            <a:extLst>
              <a:ext uri="{FF2B5EF4-FFF2-40B4-BE49-F238E27FC236}">
                <a16:creationId xmlns:a16="http://schemas.microsoft.com/office/drawing/2014/main" id="{E2DB2892-7A8C-4929-59C3-B648347418CE}"/>
              </a:ext>
            </a:extLst>
          </p:cNvPr>
          <p:cNvSpPr txBox="1"/>
          <p:nvPr/>
        </p:nvSpPr>
        <p:spPr>
          <a:xfrm>
            <a:off x="6776244" y="6989051"/>
            <a:ext cx="12192000" cy="2092881"/>
          </a:xfrm>
          <a:prstGeom prst="rect">
            <a:avLst/>
          </a:prstGeom>
          <a:noFill/>
        </p:spPr>
        <p:txBody>
          <a:bodyPr wrap="square" rtlCol="0">
            <a:spAutoFit/>
          </a:bodyPr>
          <a:lstStyle/>
          <a:p>
            <a:r>
              <a:rPr lang="en-US" sz="2800" dirty="0"/>
              <a:t>Reference Concentration (RfC):</a:t>
            </a:r>
          </a:p>
          <a:p>
            <a:endParaRPr lang="en-US" sz="2800" dirty="0"/>
          </a:p>
          <a:p>
            <a:r>
              <a:rPr lang="en-US" sz="2800" dirty="0"/>
              <a:t>The </a:t>
            </a:r>
            <a:r>
              <a:rPr lang="en-US" sz="2800" b="1" dirty="0"/>
              <a:t>continuous</a:t>
            </a:r>
            <a:r>
              <a:rPr lang="en-US" sz="2800" dirty="0"/>
              <a:t> inhalation exposure that is likely to be without an </a:t>
            </a:r>
            <a:r>
              <a:rPr lang="en-US" sz="2800" b="1" dirty="0"/>
              <a:t>appreciable risk </a:t>
            </a:r>
            <a:r>
              <a:rPr lang="en-US" sz="2800" dirty="0"/>
              <a:t>of health effects during a </a:t>
            </a:r>
            <a:r>
              <a:rPr lang="en-US" sz="2800" b="1" dirty="0"/>
              <a:t>lifetime</a:t>
            </a:r>
            <a:r>
              <a:rPr lang="en-US" sz="2800" dirty="0"/>
              <a:t> (EPA)</a:t>
            </a:r>
            <a:endParaRPr lang="en-US" dirty="0"/>
          </a:p>
          <a:p>
            <a:endParaRPr lang="en-US" dirty="0"/>
          </a:p>
        </p:txBody>
      </p:sp>
      <p:sp>
        <p:nvSpPr>
          <p:cNvPr id="9" name="Footer Placeholder 8">
            <a:extLst>
              <a:ext uri="{FF2B5EF4-FFF2-40B4-BE49-F238E27FC236}">
                <a16:creationId xmlns:a16="http://schemas.microsoft.com/office/drawing/2014/main" id="{2814C349-3EC0-8EAB-C9C4-C153AC9296FD}"/>
              </a:ext>
            </a:extLst>
          </p:cNvPr>
          <p:cNvSpPr>
            <a:spLocks noGrp="1"/>
          </p:cNvSpPr>
          <p:nvPr>
            <p:ph type="ftr" sz="quarter" idx="11"/>
          </p:nvPr>
        </p:nvSpPr>
        <p:spPr/>
        <p:txBody>
          <a:bodyPr/>
          <a:lstStyle/>
          <a:p>
            <a:r>
              <a:rPr lang="en-US" dirty="0"/>
              <a:t>DRAFT - Privileged and Confidential</a:t>
            </a:r>
          </a:p>
        </p:txBody>
      </p:sp>
      <p:pic>
        <p:nvPicPr>
          <p:cNvPr id="6" name="Picture 5">
            <a:extLst>
              <a:ext uri="{FF2B5EF4-FFF2-40B4-BE49-F238E27FC236}">
                <a16:creationId xmlns:a16="http://schemas.microsoft.com/office/drawing/2014/main" id="{A3585722-6DE7-7AD3-C790-4C3CCF6C5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533" y="3488868"/>
            <a:ext cx="4522511" cy="4528801"/>
          </a:xfrm>
          <a:prstGeom prst="rect">
            <a:avLst/>
          </a:prstGeom>
        </p:spPr>
      </p:pic>
      <p:sp>
        <p:nvSpPr>
          <p:cNvPr id="7" name="TextBox 6">
            <a:extLst>
              <a:ext uri="{FF2B5EF4-FFF2-40B4-BE49-F238E27FC236}">
                <a16:creationId xmlns:a16="http://schemas.microsoft.com/office/drawing/2014/main" id="{FE7EF759-7A7F-4E3C-AD4C-FD75EAF5EABE}"/>
              </a:ext>
            </a:extLst>
          </p:cNvPr>
          <p:cNvSpPr txBox="1"/>
          <p:nvPr/>
        </p:nvSpPr>
        <p:spPr>
          <a:xfrm>
            <a:off x="1793695" y="5132676"/>
            <a:ext cx="2704020" cy="1569660"/>
          </a:xfrm>
          <a:prstGeom prst="rect">
            <a:avLst/>
          </a:prstGeom>
          <a:noFill/>
        </p:spPr>
        <p:txBody>
          <a:bodyPr wrap="square">
            <a:spAutoFit/>
          </a:bodyPr>
          <a:lstStyle/>
          <a:p>
            <a:pPr algn="ctr"/>
            <a:r>
              <a:rPr lang="en-US" sz="3200" b="1" dirty="0"/>
              <a:t>What is the probability of disease?</a:t>
            </a:r>
          </a:p>
        </p:txBody>
      </p:sp>
    </p:spTree>
    <p:extLst>
      <p:ext uri="{BB962C8B-B14F-4D97-AF65-F5344CB8AC3E}">
        <p14:creationId xmlns:p14="http://schemas.microsoft.com/office/powerpoint/2010/main" val="164051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98029-C879-14FC-F764-3DD2101EFA52}"/>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225AC2F-B835-22F9-4904-54E06F8A9254}"/>
              </a:ext>
            </a:extLst>
          </p:cNvPr>
          <p:cNvGraphicFramePr>
            <a:graphicFrameLocks noGrp="1"/>
          </p:cNvGraphicFramePr>
          <p:nvPr>
            <p:ph idx="1"/>
            <p:extLst>
              <p:ext uri="{D42A27DB-BD31-4B8C-83A1-F6EECF244321}">
                <p14:modId xmlns:p14="http://schemas.microsoft.com/office/powerpoint/2010/main" val="1851793001"/>
              </p:ext>
            </p:extLst>
          </p:nvPr>
        </p:nvGraphicFramePr>
        <p:xfrm>
          <a:off x="2550461" y="2226469"/>
          <a:ext cx="15003972" cy="4701171"/>
        </p:xfrm>
        <a:graphic>
          <a:graphicData uri="http://schemas.openxmlformats.org/drawingml/2006/table">
            <a:tbl>
              <a:tblPr firstRow="1" bandRow="1">
                <a:tableStyleId>{5C22544A-7EE6-4342-B048-85BDC9FD1C3A}</a:tableStyleId>
              </a:tblPr>
              <a:tblGrid>
                <a:gridCol w="2888171">
                  <a:extLst>
                    <a:ext uri="{9D8B030D-6E8A-4147-A177-3AD203B41FA5}">
                      <a16:colId xmlns:a16="http://schemas.microsoft.com/office/drawing/2014/main" val="3860742928"/>
                    </a:ext>
                  </a:extLst>
                </a:gridCol>
                <a:gridCol w="3505200">
                  <a:extLst>
                    <a:ext uri="{9D8B030D-6E8A-4147-A177-3AD203B41FA5}">
                      <a16:colId xmlns:a16="http://schemas.microsoft.com/office/drawing/2014/main" val="4147860017"/>
                    </a:ext>
                  </a:extLst>
                </a:gridCol>
                <a:gridCol w="4859608">
                  <a:extLst>
                    <a:ext uri="{9D8B030D-6E8A-4147-A177-3AD203B41FA5}">
                      <a16:colId xmlns:a16="http://schemas.microsoft.com/office/drawing/2014/main" val="2643461490"/>
                    </a:ext>
                  </a:extLst>
                </a:gridCol>
                <a:gridCol w="3750993">
                  <a:extLst>
                    <a:ext uri="{9D8B030D-6E8A-4147-A177-3AD203B41FA5}">
                      <a16:colId xmlns:a16="http://schemas.microsoft.com/office/drawing/2014/main" val="2310251139"/>
                    </a:ext>
                  </a:extLst>
                </a:gridCol>
              </a:tblGrid>
              <a:tr h="1723826">
                <a:tc>
                  <a:txBody>
                    <a:bodyPr/>
                    <a:lstStyle/>
                    <a:p>
                      <a:pPr algn="ctr"/>
                      <a:r>
                        <a:rPr lang="en-US" dirty="0">
                          <a:solidFill>
                            <a:schemeClr val="bg1"/>
                          </a:solidFill>
                        </a:rPr>
                        <a:t>Max Annual Offsite Concentration (µg/m</a:t>
                      </a:r>
                      <a:r>
                        <a:rPr lang="en-US" baseline="30000" dirty="0">
                          <a:solidFill>
                            <a:schemeClr val="bg1"/>
                          </a:solidFill>
                        </a:rPr>
                        <a:t>3</a:t>
                      </a:r>
                      <a:r>
                        <a:rPr lang="en-US" b="0" baseline="0" dirty="0">
                          <a:solidFill>
                            <a:schemeClr val="bg1"/>
                          </a:solidFill>
                        </a:rPr>
                        <a:t>)</a:t>
                      </a:r>
                    </a:p>
                  </a:txBody>
                  <a:tcPr anchor="ctr"/>
                </a:tc>
                <a:tc>
                  <a:txBody>
                    <a:bodyPr/>
                    <a:lstStyle/>
                    <a:p>
                      <a:pPr marL="0" marR="0" lvl="0" indent="0" algn="ctr" defTabSz="1507937" rtl="0" eaLnBrk="1" fontAlgn="auto" latinLnBrk="0" hangingPunct="1">
                        <a:lnSpc>
                          <a:spcPct val="100000"/>
                        </a:lnSpc>
                        <a:spcBef>
                          <a:spcPts val="0"/>
                        </a:spcBef>
                        <a:spcAft>
                          <a:spcPts val="0"/>
                        </a:spcAft>
                        <a:buClrTx/>
                        <a:buSzTx/>
                        <a:buFontTx/>
                        <a:buNone/>
                        <a:tabLst/>
                        <a:defRPr/>
                      </a:pPr>
                      <a:r>
                        <a:rPr lang="en-US" dirty="0">
                          <a:solidFill>
                            <a:schemeClr val="bg1"/>
                          </a:solidFill>
                        </a:rPr>
                        <a:t>EPA Reference</a:t>
                      </a:r>
                    </a:p>
                    <a:p>
                      <a:pPr marL="0" marR="0" lvl="0" indent="0" algn="ctr" defTabSz="1507937" rtl="0" eaLnBrk="1" fontAlgn="auto" latinLnBrk="0" hangingPunct="1">
                        <a:lnSpc>
                          <a:spcPct val="100000"/>
                        </a:lnSpc>
                        <a:spcBef>
                          <a:spcPts val="0"/>
                        </a:spcBef>
                        <a:spcAft>
                          <a:spcPts val="0"/>
                        </a:spcAft>
                        <a:buClrTx/>
                        <a:buSzTx/>
                        <a:buFontTx/>
                        <a:buNone/>
                        <a:tabLst/>
                        <a:defRPr/>
                      </a:pPr>
                      <a:r>
                        <a:rPr lang="en-US" sz="2968" kern="1200" dirty="0">
                          <a:solidFill>
                            <a:schemeClr val="bg1"/>
                          </a:solidFill>
                          <a:latin typeface="+mn-lt"/>
                          <a:ea typeface="+mn-ea"/>
                          <a:cs typeface="+mn-cs"/>
                        </a:rPr>
                        <a:t>Inhalation Unit Risk (per µg/m</a:t>
                      </a:r>
                      <a:r>
                        <a:rPr lang="en-US" sz="2968" kern="1200" baseline="30000" dirty="0">
                          <a:solidFill>
                            <a:schemeClr val="bg1"/>
                          </a:solidFill>
                          <a:latin typeface="+mn-lt"/>
                          <a:ea typeface="+mn-ea"/>
                          <a:cs typeface="+mn-cs"/>
                        </a:rPr>
                        <a:t>3</a:t>
                      </a:r>
                      <a:r>
                        <a:rPr lang="en-US" sz="2968" kern="1200" dirty="0">
                          <a:solidFill>
                            <a:schemeClr val="bg1"/>
                          </a:solidFill>
                          <a:latin typeface="+mn-lt"/>
                          <a:ea typeface="+mn-ea"/>
                          <a:cs typeface="+mn-cs"/>
                        </a:rPr>
                        <a:t>):</a:t>
                      </a:r>
                    </a:p>
                  </a:txBody>
                  <a:tcPr anchor="ctr"/>
                </a:tc>
                <a:tc>
                  <a:txBody>
                    <a:bodyPr/>
                    <a:lstStyle/>
                    <a:p>
                      <a:pPr algn="ctr"/>
                      <a:r>
                        <a:rPr lang="en-US" dirty="0">
                          <a:solidFill>
                            <a:schemeClr val="bg1"/>
                          </a:solidFill>
                        </a:rPr>
                        <a:t>Lifetime Cancer Risk </a:t>
                      </a:r>
                    </a:p>
                    <a:p>
                      <a:pPr algn="ctr"/>
                      <a:r>
                        <a:rPr lang="en-US" dirty="0">
                          <a:solidFill>
                            <a:schemeClr val="bg1"/>
                          </a:solidFill>
                        </a:rPr>
                        <a:t>(70 years)</a:t>
                      </a:r>
                    </a:p>
                  </a:txBody>
                  <a:tcPr anchor="ctr"/>
                </a:tc>
                <a:tc>
                  <a:txBody>
                    <a:bodyPr/>
                    <a:lstStyle/>
                    <a:p>
                      <a:pPr algn="ctr"/>
                      <a:r>
                        <a:rPr lang="en-US" dirty="0">
                          <a:solidFill>
                            <a:schemeClr val="bg1"/>
                          </a:solidFill>
                        </a:rPr>
                        <a:t>Conclusion</a:t>
                      </a:r>
                    </a:p>
                  </a:txBody>
                  <a:tcPr anchor="ctr"/>
                </a:tc>
                <a:extLst>
                  <a:ext uri="{0D108BD9-81ED-4DB2-BD59-A6C34878D82A}">
                    <a16:rowId xmlns:a16="http://schemas.microsoft.com/office/drawing/2014/main" val="650881483"/>
                  </a:ext>
                </a:extLst>
              </a:tr>
              <a:tr h="2800489">
                <a:tc>
                  <a:txBody>
                    <a:bodyPr/>
                    <a:lstStyle/>
                    <a:p>
                      <a:pPr marL="0" marR="0" lvl="0" indent="0" algn="ctr" defTabSz="1507937" rtl="0" eaLnBrk="1" fontAlgn="auto" latinLnBrk="0" hangingPunct="1">
                        <a:lnSpc>
                          <a:spcPct val="100000"/>
                        </a:lnSpc>
                        <a:spcBef>
                          <a:spcPts val="0"/>
                        </a:spcBef>
                        <a:spcAft>
                          <a:spcPts val="0"/>
                        </a:spcAft>
                        <a:buClrTx/>
                        <a:buSzTx/>
                        <a:buFontTx/>
                        <a:buNone/>
                        <a:tabLst/>
                        <a:defRPr/>
                      </a:pPr>
                      <a:r>
                        <a:rPr lang="en-US" sz="2800" dirty="0">
                          <a:solidFill>
                            <a:schemeClr val="tx1"/>
                          </a:solidFill>
                        </a:rPr>
                        <a:t>0.18</a:t>
                      </a:r>
                    </a:p>
                  </a:txBody>
                  <a:tcPr anchor="ctr"/>
                </a:tc>
                <a:tc>
                  <a:txBody>
                    <a:bodyPr/>
                    <a:lstStyle/>
                    <a:p>
                      <a:pPr algn="ctr"/>
                      <a:endParaRPr lang="en-US" sz="2968" kern="1200" dirty="0">
                        <a:solidFill>
                          <a:schemeClr val="dk1"/>
                        </a:solidFill>
                        <a:latin typeface="+mn-lt"/>
                        <a:ea typeface="+mn-ea"/>
                        <a:cs typeface="+mn-cs"/>
                      </a:endParaRPr>
                    </a:p>
                    <a:p>
                      <a:pPr algn="ctr"/>
                      <a:r>
                        <a:rPr lang="en-US" sz="2968" kern="1200" dirty="0">
                          <a:solidFill>
                            <a:schemeClr val="dk1"/>
                          </a:solidFill>
                          <a:latin typeface="+mn-lt"/>
                          <a:ea typeface="+mn-ea"/>
                          <a:cs typeface="+mn-cs"/>
                        </a:rPr>
                        <a:t>LB: 2.2 x 10</a:t>
                      </a:r>
                      <a:r>
                        <a:rPr lang="en-US" sz="2968" kern="1200" baseline="30000" dirty="0">
                          <a:solidFill>
                            <a:schemeClr val="dk1"/>
                          </a:solidFill>
                          <a:latin typeface="+mn-lt"/>
                          <a:ea typeface="+mn-ea"/>
                          <a:cs typeface="+mn-cs"/>
                        </a:rPr>
                        <a:t>-6</a:t>
                      </a:r>
                    </a:p>
                    <a:p>
                      <a:pPr algn="ctr"/>
                      <a:endParaRPr lang="en-US" sz="2968" kern="1200" baseline="30000" dirty="0">
                        <a:solidFill>
                          <a:schemeClr val="dk1"/>
                        </a:solidFill>
                        <a:latin typeface="+mn-lt"/>
                        <a:ea typeface="+mn-ea"/>
                        <a:cs typeface="+mn-cs"/>
                      </a:endParaRPr>
                    </a:p>
                    <a:p>
                      <a:pPr algn="ctr"/>
                      <a:r>
                        <a:rPr lang="en-US" sz="2968" b="0" kern="1200" dirty="0">
                          <a:solidFill>
                            <a:schemeClr val="dk1"/>
                          </a:solidFill>
                          <a:latin typeface="+mn-lt"/>
                          <a:ea typeface="+mn-ea"/>
                          <a:cs typeface="+mn-cs"/>
                        </a:rPr>
                        <a:t>UB: </a:t>
                      </a:r>
                      <a:r>
                        <a:rPr lang="en-US" sz="2968" b="0" kern="1200" dirty="0">
                          <a:solidFill>
                            <a:schemeClr val="tx1"/>
                          </a:solidFill>
                          <a:latin typeface="+mn-lt"/>
                          <a:ea typeface="+mn-ea"/>
                          <a:cs typeface="+mn-cs"/>
                        </a:rPr>
                        <a:t>7.8 x 10</a:t>
                      </a:r>
                      <a:r>
                        <a:rPr lang="en-US" sz="2968" b="0" kern="1200" baseline="30000" dirty="0">
                          <a:solidFill>
                            <a:schemeClr val="tx1"/>
                          </a:solidFill>
                          <a:latin typeface="+mn-lt"/>
                          <a:ea typeface="+mn-ea"/>
                          <a:cs typeface="+mn-cs"/>
                        </a:rPr>
                        <a:t>-6</a:t>
                      </a:r>
                    </a:p>
                    <a:p>
                      <a:pPr algn="ctr"/>
                      <a:endParaRPr lang="en-US" dirty="0"/>
                    </a:p>
                  </a:txBody>
                  <a:tcPr anchor="ctr"/>
                </a:tc>
                <a:tc>
                  <a:txBody>
                    <a:bodyPr/>
                    <a:lstStyle/>
                    <a:p>
                      <a:pPr algn="ctr"/>
                      <a:r>
                        <a:rPr lang="en-US" b="1" dirty="0"/>
                        <a:t>LB:</a:t>
                      </a:r>
                      <a:r>
                        <a:rPr lang="en-US" dirty="0"/>
                        <a:t> 4 x 10</a:t>
                      </a:r>
                      <a:r>
                        <a:rPr lang="en-US" baseline="30000" dirty="0"/>
                        <a:t>-7</a:t>
                      </a:r>
                      <a:r>
                        <a:rPr lang="en-US" dirty="0"/>
                        <a:t> </a:t>
                      </a:r>
                    </a:p>
                    <a:p>
                      <a:pPr algn="ctr"/>
                      <a:r>
                        <a:rPr lang="en-US" dirty="0"/>
                        <a:t>(4 in 10,000,000)</a:t>
                      </a:r>
                    </a:p>
                    <a:p>
                      <a:pPr algn="ctr"/>
                      <a:endParaRPr lang="en-US" dirty="0"/>
                    </a:p>
                    <a:p>
                      <a:pPr algn="ctr"/>
                      <a:r>
                        <a:rPr lang="en-US" b="1" dirty="0"/>
                        <a:t>UB:</a:t>
                      </a:r>
                      <a:r>
                        <a:rPr lang="en-US" dirty="0"/>
                        <a:t> 1 x 10</a:t>
                      </a:r>
                      <a:r>
                        <a:rPr lang="en-US" baseline="30000" dirty="0"/>
                        <a:t>-6</a:t>
                      </a:r>
                      <a:r>
                        <a:rPr lang="en-US" dirty="0"/>
                        <a:t> </a:t>
                      </a:r>
                    </a:p>
                    <a:p>
                      <a:pPr algn="ctr"/>
                      <a:r>
                        <a:rPr lang="en-US" dirty="0"/>
                        <a:t>(1 in 1,000,000)</a:t>
                      </a:r>
                    </a:p>
                  </a:txBody>
                  <a:tcPr anchor="ctr"/>
                </a:tc>
                <a:tc>
                  <a:txBody>
                    <a:bodyPr/>
                    <a:lstStyle/>
                    <a:p>
                      <a:pPr algn="ctr"/>
                      <a:r>
                        <a:rPr lang="en-US" dirty="0"/>
                        <a:t>LB: Acceptable</a:t>
                      </a:r>
                    </a:p>
                    <a:p>
                      <a:pPr algn="ctr"/>
                      <a:endParaRPr lang="en-US" dirty="0"/>
                    </a:p>
                    <a:p>
                      <a:pPr algn="ctr"/>
                      <a:endParaRPr lang="en-US" dirty="0"/>
                    </a:p>
                    <a:p>
                      <a:pPr algn="ctr"/>
                      <a:r>
                        <a:rPr lang="en-US" dirty="0"/>
                        <a:t>UB: Acceptable </a:t>
                      </a:r>
                    </a:p>
                  </a:txBody>
                  <a:tcPr anchor="ctr"/>
                </a:tc>
                <a:extLst>
                  <a:ext uri="{0D108BD9-81ED-4DB2-BD59-A6C34878D82A}">
                    <a16:rowId xmlns:a16="http://schemas.microsoft.com/office/drawing/2014/main" val="555713901"/>
                  </a:ext>
                </a:extLst>
              </a:tr>
            </a:tbl>
          </a:graphicData>
        </a:graphic>
      </p:graphicFrame>
      <p:sp>
        <p:nvSpPr>
          <p:cNvPr id="3" name="Title 2">
            <a:extLst>
              <a:ext uri="{FF2B5EF4-FFF2-40B4-BE49-F238E27FC236}">
                <a16:creationId xmlns:a16="http://schemas.microsoft.com/office/drawing/2014/main" id="{06F7B3CD-C6BC-7336-C035-83FD6A09A0B5}"/>
              </a:ext>
            </a:extLst>
          </p:cNvPr>
          <p:cNvSpPr>
            <a:spLocks noGrp="1"/>
          </p:cNvSpPr>
          <p:nvPr>
            <p:ph type="title"/>
          </p:nvPr>
        </p:nvSpPr>
        <p:spPr/>
        <p:txBody>
          <a:bodyPr/>
          <a:lstStyle/>
          <a:p>
            <a:r>
              <a:rPr lang="en-US" dirty="0"/>
              <a:t>Risk Characterization (Cancer)</a:t>
            </a:r>
          </a:p>
        </p:txBody>
      </p:sp>
      <p:sp>
        <p:nvSpPr>
          <p:cNvPr id="2" name="TextBox 1">
            <a:extLst>
              <a:ext uri="{FF2B5EF4-FFF2-40B4-BE49-F238E27FC236}">
                <a16:creationId xmlns:a16="http://schemas.microsoft.com/office/drawing/2014/main" id="{61DB00A7-BFF0-0F9B-C33E-5D5C42317411}"/>
              </a:ext>
            </a:extLst>
          </p:cNvPr>
          <p:cNvSpPr txBox="1"/>
          <p:nvPr/>
        </p:nvSpPr>
        <p:spPr>
          <a:xfrm>
            <a:off x="4261644" y="7069486"/>
            <a:ext cx="14554200" cy="4524315"/>
          </a:xfrm>
          <a:prstGeom prst="rect">
            <a:avLst/>
          </a:prstGeom>
          <a:noFill/>
        </p:spPr>
        <p:txBody>
          <a:bodyPr wrap="square" rtlCol="0">
            <a:spAutoFit/>
          </a:bodyPr>
          <a:lstStyle/>
          <a:p>
            <a:r>
              <a:rPr lang="en-US" sz="2800" dirty="0"/>
              <a:t>Inhalation Unit Risk (IUR):</a:t>
            </a:r>
          </a:p>
          <a:p>
            <a:endParaRPr lang="en-US" sz="2800" dirty="0"/>
          </a:p>
          <a:p>
            <a:r>
              <a:rPr lang="en-US" sz="2800" dirty="0"/>
              <a:t>The excess </a:t>
            </a:r>
            <a:r>
              <a:rPr lang="en-US" sz="2800" b="1" dirty="0"/>
              <a:t>lifetime</a:t>
            </a:r>
            <a:r>
              <a:rPr lang="en-US" sz="2800" dirty="0"/>
              <a:t> cancer risk from a </a:t>
            </a:r>
            <a:r>
              <a:rPr lang="en-US" sz="2800" b="1" dirty="0"/>
              <a:t>lifetime</a:t>
            </a:r>
            <a:r>
              <a:rPr lang="en-US" sz="2800" dirty="0"/>
              <a:t> of exposure (EPA)</a:t>
            </a:r>
          </a:p>
          <a:p>
            <a:endParaRPr lang="en-US" sz="2800" dirty="0"/>
          </a:p>
          <a:p>
            <a:r>
              <a:rPr lang="en-US" sz="2800" dirty="0"/>
              <a:t>EPA aims for a lifetime cancer risk between:</a:t>
            </a:r>
          </a:p>
          <a:p>
            <a:endParaRPr lang="en-US" sz="2800" dirty="0"/>
          </a:p>
          <a:p>
            <a:r>
              <a:rPr lang="en-US" sz="2800" dirty="0">
                <a:solidFill>
                  <a:schemeClr val="dk1"/>
                </a:solidFill>
              </a:rPr>
              <a:t>1x10</a:t>
            </a:r>
            <a:r>
              <a:rPr lang="en-US" sz="2800" baseline="30000" dirty="0">
                <a:solidFill>
                  <a:schemeClr val="dk1"/>
                </a:solidFill>
              </a:rPr>
              <a:t>-4 </a:t>
            </a:r>
            <a:r>
              <a:rPr lang="en-US" sz="2800" dirty="0">
                <a:solidFill>
                  <a:schemeClr val="dk1"/>
                </a:solidFill>
              </a:rPr>
              <a:t>(1 in 10,000) to 1x10</a:t>
            </a:r>
            <a:r>
              <a:rPr lang="en-US" sz="2800" baseline="30000" dirty="0">
                <a:solidFill>
                  <a:schemeClr val="dk1"/>
                </a:solidFill>
              </a:rPr>
              <a:t>-6 </a:t>
            </a:r>
            <a:r>
              <a:rPr lang="en-US" sz="2800" dirty="0">
                <a:solidFill>
                  <a:schemeClr val="dk1"/>
                </a:solidFill>
              </a:rPr>
              <a:t>(1 in 1,000,000)</a:t>
            </a:r>
            <a:endParaRPr lang="en-US" sz="2800" baseline="30000" dirty="0">
              <a:solidFill>
                <a:schemeClr val="dk1"/>
              </a:solidFill>
            </a:endParaRPr>
          </a:p>
          <a:p>
            <a:endParaRPr lang="en-US" sz="2800" dirty="0"/>
          </a:p>
          <a:p>
            <a:endParaRPr lang="en-US" sz="2800" dirty="0"/>
          </a:p>
          <a:p>
            <a:endParaRPr lang="en-US" dirty="0"/>
          </a:p>
          <a:p>
            <a:endParaRPr lang="en-US" dirty="0"/>
          </a:p>
        </p:txBody>
      </p:sp>
      <p:sp>
        <p:nvSpPr>
          <p:cNvPr id="5" name="Footer Placeholder 4">
            <a:extLst>
              <a:ext uri="{FF2B5EF4-FFF2-40B4-BE49-F238E27FC236}">
                <a16:creationId xmlns:a16="http://schemas.microsoft.com/office/drawing/2014/main" id="{4B1A14A0-30E8-E982-276C-A47FBC6FC613}"/>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413339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96C86B-6924-442C-8133-322C8C439C55}"/>
              </a:ext>
            </a:extLst>
          </p:cNvPr>
          <p:cNvSpPr>
            <a:spLocks noGrp="1"/>
          </p:cNvSpPr>
          <p:nvPr>
            <p:ph idx="1"/>
          </p:nvPr>
        </p:nvSpPr>
        <p:spPr>
          <a:xfrm>
            <a:off x="970184" y="2253404"/>
            <a:ext cx="18145918" cy="7164000"/>
          </a:xfrm>
        </p:spPr>
        <p:txBody>
          <a:bodyPr>
            <a:normAutofit fontScale="92500" lnSpcReduction="10000"/>
          </a:bodyPr>
          <a:lstStyle/>
          <a:p>
            <a:r>
              <a:rPr lang="en-US" dirty="0"/>
              <a:t>Risk is inherent to everyday life</a:t>
            </a:r>
          </a:p>
          <a:p>
            <a:endParaRPr lang="en-US" dirty="0"/>
          </a:p>
          <a:p>
            <a:r>
              <a:rPr lang="en-US" dirty="0"/>
              <a:t>Quantitative risk assessment is a formalized method for estimating risk</a:t>
            </a:r>
          </a:p>
          <a:p>
            <a:pPr lvl="1"/>
            <a:r>
              <a:rPr lang="en-US" dirty="0"/>
              <a:t>Hazard Identification</a:t>
            </a:r>
          </a:p>
          <a:p>
            <a:pPr lvl="1"/>
            <a:r>
              <a:rPr lang="en-US" dirty="0"/>
              <a:t>Exposure Assessment</a:t>
            </a:r>
          </a:p>
          <a:p>
            <a:pPr lvl="1"/>
            <a:r>
              <a:rPr lang="en-US" dirty="0"/>
              <a:t>Dose-Response Analysis</a:t>
            </a:r>
          </a:p>
          <a:p>
            <a:pPr lvl="1"/>
            <a:r>
              <a:rPr lang="en-US" dirty="0"/>
              <a:t>Risk Characterization</a:t>
            </a:r>
          </a:p>
          <a:p>
            <a:pPr lvl="1"/>
            <a:endParaRPr lang="en-US" dirty="0"/>
          </a:p>
          <a:p>
            <a:r>
              <a:rPr lang="en-US" dirty="0"/>
              <a:t>The average fenceline concentration was 1.6 µg/m</a:t>
            </a:r>
            <a:r>
              <a:rPr lang="en-US" baseline="30000" dirty="0"/>
              <a:t>3</a:t>
            </a:r>
          </a:p>
          <a:p>
            <a:r>
              <a:rPr lang="en-US" dirty="0"/>
              <a:t>The maximum annual offsite concentration was </a:t>
            </a:r>
            <a:r>
              <a:rPr lang="en-US" sz="2800" dirty="0"/>
              <a:t>0.18</a:t>
            </a:r>
            <a:r>
              <a:rPr lang="en-US" dirty="0"/>
              <a:t> µg/m</a:t>
            </a:r>
            <a:r>
              <a:rPr lang="en-US" baseline="30000" dirty="0"/>
              <a:t>3</a:t>
            </a:r>
          </a:p>
          <a:p>
            <a:r>
              <a:rPr lang="en-US" dirty="0"/>
              <a:t>These values are consistent with ambient and indoor concentrations of benzene</a:t>
            </a:r>
            <a:endParaRPr lang="en-US" dirty="0">
              <a:highlight>
                <a:srgbClr val="FFFF00"/>
              </a:highlight>
            </a:endParaRPr>
          </a:p>
          <a:p>
            <a:endParaRPr lang="en-US" dirty="0">
              <a:highlight>
                <a:srgbClr val="FFFF00"/>
              </a:highlight>
            </a:endParaRPr>
          </a:p>
          <a:p>
            <a:r>
              <a:rPr lang="en-US" dirty="0"/>
              <a:t>The risks of adverse health effects in the community were considered </a:t>
            </a:r>
            <a:r>
              <a:rPr lang="en-US" b="1" i="1" dirty="0"/>
              <a:t>de minimis</a:t>
            </a:r>
            <a:r>
              <a:rPr lang="en-US" i="1" dirty="0"/>
              <a:t> </a:t>
            </a:r>
            <a:r>
              <a:rPr lang="en-US" dirty="0"/>
              <a:t>and within the range considered acceptable by EPA.</a:t>
            </a:r>
          </a:p>
        </p:txBody>
      </p:sp>
      <p:sp>
        <p:nvSpPr>
          <p:cNvPr id="3" name="Title 2">
            <a:extLst>
              <a:ext uri="{FF2B5EF4-FFF2-40B4-BE49-F238E27FC236}">
                <a16:creationId xmlns:a16="http://schemas.microsoft.com/office/drawing/2014/main" id="{93F9D70E-E601-8DC0-DF81-54526B91E787}"/>
              </a:ext>
            </a:extLst>
          </p:cNvPr>
          <p:cNvSpPr>
            <a:spLocks noGrp="1"/>
          </p:cNvSpPr>
          <p:nvPr>
            <p:ph type="title"/>
          </p:nvPr>
        </p:nvSpPr>
        <p:spPr/>
        <p:txBody>
          <a:bodyPr/>
          <a:lstStyle/>
          <a:p>
            <a:r>
              <a:rPr lang="en-US" dirty="0"/>
              <a:t>Conclusions</a:t>
            </a:r>
          </a:p>
        </p:txBody>
      </p:sp>
      <p:sp>
        <p:nvSpPr>
          <p:cNvPr id="16" name="Footer Placeholder 15">
            <a:extLst>
              <a:ext uri="{FF2B5EF4-FFF2-40B4-BE49-F238E27FC236}">
                <a16:creationId xmlns:a16="http://schemas.microsoft.com/office/drawing/2014/main" id="{E7CF66DC-F2F8-5753-E114-5B959D7FFE12}"/>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239912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228317-3239-F23C-5216-6686F0747F36}"/>
              </a:ext>
            </a:extLst>
          </p:cNvPr>
          <p:cNvSpPr>
            <a:spLocks noGrp="1"/>
          </p:cNvSpPr>
          <p:nvPr>
            <p:ph type="title"/>
          </p:nvPr>
        </p:nvSpPr>
        <p:spPr/>
        <p:txBody>
          <a:bodyPr/>
          <a:lstStyle/>
          <a:p>
            <a:r>
              <a:rPr lang="en-US" dirty="0"/>
              <a:t>Risk is Inherent to Everyday Life</a:t>
            </a:r>
          </a:p>
        </p:txBody>
      </p:sp>
      <p:pic>
        <p:nvPicPr>
          <p:cNvPr id="4" name="Picture 3" descr="A chart of different types of drugs&#10;&#10;AI-generated content may be incorrect.">
            <a:extLst>
              <a:ext uri="{FF2B5EF4-FFF2-40B4-BE49-F238E27FC236}">
                <a16:creationId xmlns:a16="http://schemas.microsoft.com/office/drawing/2014/main" id="{6E63A114-0823-2DE6-9406-0520D4BDA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475" y="2074069"/>
            <a:ext cx="12003944" cy="7924800"/>
          </a:xfrm>
          <a:prstGeom prst="rect">
            <a:avLst/>
          </a:prstGeom>
        </p:spPr>
      </p:pic>
      <p:sp>
        <p:nvSpPr>
          <p:cNvPr id="5" name="Footer Placeholder 4">
            <a:extLst>
              <a:ext uri="{FF2B5EF4-FFF2-40B4-BE49-F238E27FC236}">
                <a16:creationId xmlns:a16="http://schemas.microsoft.com/office/drawing/2014/main" id="{DB3AAE2E-B4C4-96EA-4B1E-D4A72ACB9C90}"/>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289402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58B03-E7D6-9AA6-803C-A75974E9E82A}"/>
              </a:ext>
            </a:extLst>
          </p:cNvPr>
          <p:cNvSpPr>
            <a:spLocks noGrp="1"/>
          </p:cNvSpPr>
          <p:nvPr>
            <p:ph type="title"/>
          </p:nvPr>
        </p:nvSpPr>
        <p:spPr/>
        <p:txBody>
          <a:bodyPr/>
          <a:lstStyle/>
          <a:p>
            <a:r>
              <a:rPr lang="en-US" dirty="0"/>
              <a:t>Quantitative Risk Assessment for Human Health</a:t>
            </a:r>
          </a:p>
        </p:txBody>
      </p:sp>
      <p:sp>
        <p:nvSpPr>
          <p:cNvPr id="4" name="Rectangle 3">
            <a:extLst>
              <a:ext uri="{FF2B5EF4-FFF2-40B4-BE49-F238E27FC236}">
                <a16:creationId xmlns:a16="http://schemas.microsoft.com/office/drawing/2014/main" id="{B62C4B7B-E8C3-D10B-7520-0DBEA956FA34}"/>
              </a:ext>
            </a:extLst>
          </p:cNvPr>
          <p:cNvSpPr/>
          <p:nvPr/>
        </p:nvSpPr>
        <p:spPr>
          <a:xfrm>
            <a:off x="6370260" y="3773090"/>
            <a:ext cx="6416909" cy="37647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The </a:t>
            </a:r>
            <a:r>
              <a:rPr lang="en-US" sz="3600" b="1" dirty="0"/>
              <a:t>characterization</a:t>
            </a:r>
            <a:r>
              <a:rPr lang="en-US" sz="3600" dirty="0"/>
              <a:t> of the potential adverse </a:t>
            </a:r>
            <a:r>
              <a:rPr lang="en-US" sz="3600" b="1" dirty="0"/>
              <a:t>health effects </a:t>
            </a:r>
            <a:r>
              <a:rPr lang="en-US" sz="3600" dirty="0"/>
              <a:t>of human </a:t>
            </a:r>
            <a:r>
              <a:rPr lang="en-US" sz="3600" b="1" dirty="0"/>
              <a:t>exposures</a:t>
            </a:r>
            <a:r>
              <a:rPr lang="en-US" sz="3600" dirty="0"/>
              <a:t> to environmental hazards (NRC 1983)</a:t>
            </a:r>
          </a:p>
        </p:txBody>
      </p:sp>
      <p:pic>
        <p:nvPicPr>
          <p:cNvPr id="10" name="Picture 9" descr="A close-up of a book cover&#10;&#10;AI-generated content may be incorrect.">
            <a:extLst>
              <a:ext uri="{FF2B5EF4-FFF2-40B4-BE49-F238E27FC236}">
                <a16:creationId xmlns:a16="http://schemas.microsoft.com/office/drawing/2014/main" id="{B91191BA-8333-C56D-EC1F-44142F96A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2443" y="2402526"/>
            <a:ext cx="4154214" cy="5941528"/>
          </a:xfrm>
          <a:prstGeom prst="rect">
            <a:avLst/>
          </a:prstGeom>
        </p:spPr>
      </p:pic>
      <p:pic>
        <p:nvPicPr>
          <p:cNvPr id="12" name="Picture 11" descr="A book cover of a document&#10;&#10;AI-generated content may be incorrect.">
            <a:extLst>
              <a:ext uri="{FF2B5EF4-FFF2-40B4-BE49-F238E27FC236}">
                <a16:creationId xmlns:a16="http://schemas.microsoft.com/office/drawing/2014/main" id="{93787AEE-CDF8-6084-1C4A-A44403927EC8}"/>
              </a:ext>
            </a:extLst>
          </p:cNvPr>
          <p:cNvPicPr>
            <a:picLocks noChangeAspect="1"/>
          </p:cNvPicPr>
          <p:nvPr/>
        </p:nvPicPr>
        <p:blipFill>
          <a:blip r:embed="rId3">
            <a:extLst>
              <a:ext uri="{28A0092B-C50C-407E-A947-70E740481C1C}">
                <a14:useLocalDpi xmlns:a14="http://schemas.microsoft.com/office/drawing/2010/main" val="0"/>
              </a:ext>
            </a:extLst>
          </a:blip>
          <a:srcRect l="18182" r="30578" b="7020"/>
          <a:stretch>
            <a:fillRect/>
          </a:stretch>
        </p:blipFill>
        <p:spPr>
          <a:xfrm>
            <a:off x="527844" y="2286952"/>
            <a:ext cx="4157142" cy="5941528"/>
          </a:xfrm>
          <a:prstGeom prst="rect">
            <a:avLst/>
          </a:prstGeom>
        </p:spPr>
      </p:pic>
      <p:sp>
        <p:nvSpPr>
          <p:cNvPr id="14" name="TextBox 13">
            <a:extLst>
              <a:ext uri="{FF2B5EF4-FFF2-40B4-BE49-F238E27FC236}">
                <a16:creationId xmlns:a16="http://schemas.microsoft.com/office/drawing/2014/main" id="{E8D5A6A1-04A9-8BF7-13B5-C39347F79FF5}"/>
              </a:ext>
            </a:extLst>
          </p:cNvPr>
          <p:cNvSpPr txBox="1"/>
          <p:nvPr/>
        </p:nvSpPr>
        <p:spPr>
          <a:xfrm>
            <a:off x="299244" y="8474869"/>
            <a:ext cx="4648200" cy="646331"/>
          </a:xfrm>
          <a:prstGeom prst="rect">
            <a:avLst/>
          </a:prstGeom>
          <a:noFill/>
        </p:spPr>
        <p:txBody>
          <a:bodyPr wrap="square">
            <a:spAutoFit/>
          </a:bodyPr>
          <a:lstStyle/>
          <a:p>
            <a:r>
              <a:rPr lang="en-US" dirty="0"/>
              <a:t>https://www.nationalacademies.org/publications/366</a:t>
            </a:r>
          </a:p>
        </p:txBody>
      </p:sp>
      <p:sp>
        <p:nvSpPr>
          <p:cNvPr id="16" name="TextBox 15">
            <a:extLst>
              <a:ext uri="{FF2B5EF4-FFF2-40B4-BE49-F238E27FC236}">
                <a16:creationId xmlns:a16="http://schemas.microsoft.com/office/drawing/2014/main" id="{5530B481-798C-8773-8255-D8FCFAC611FC}"/>
              </a:ext>
            </a:extLst>
          </p:cNvPr>
          <p:cNvSpPr txBox="1"/>
          <p:nvPr/>
        </p:nvSpPr>
        <p:spPr>
          <a:xfrm>
            <a:off x="14313564" y="8474869"/>
            <a:ext cx="4798791" cy="646331"/>
          </a:xfrm>
          <a:prstGeom prst="rect">
            <a:avLst/>
          </a:prstGeom>
          <a:noFill/>
        </p:spPr>
        <p:txBody>
          <a:bodyPr wrap="square">
            <a:spAutoFit/>
          </a:bodyPr>
          <a:lstStyle/>
          <a:p>
            <a:r>
              <a:rPr lang="en-US" dirty="0"/>
              <a:t>https://www.nationalacademies.org/projects/BEST-K-05-02-A/publication/12209</a:t>
            </a:r>
          </a:p>
        </p:txBody>
      </p:sp>
      <p:sp>
        <p:nvSpPr>
          <p:cNvPr id="17" name="Footer Placeholder 16">
            <a:extLst>
              <a:ext uri="{FF2B5EF4-FFF2-40B4-BE49-F238E27FC236}">
                <a16:creationId xmlns:a16="http://schemas.microsoft.com/office/drawing/2014/main" id="{9B6E2133-ED82-2B2F-864B-EFDEF70D2D17}"/>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251809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D2088-D1E6-9643-0BF2-F5566844AC1B}"/>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9C73815E-6987-6620-AECF-60CFDDA6E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027" y="2988470"/>
            <a:ext cx="4522511" cy="4528801"/>
          </a:xfrm>
          <a:prstGeom prst="rect">
            <a:avLst/>
          </a:prstGeom>
        </p:spPr>
      </p:pic>
      <p:pic>
        <p:nvPicPr>
          <p:cNvPr id="24" name="Picture 23">
            <a:extLst>
              <a:ext uri="{FF2B5EF4-FFF2-40B4-BE49-F238E27FC236}">
                <a16:creationId xmlns:a16="http://schemas.microsoft.com/office/drawing/2014/main" id="{43A31CB5-45D1-AC90-3588-C86F8E2FC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044" y="2988469"/>
            <a:ext cx="4522511" cy="4528801"/>
          </a:xfrm>
          <a:prstGeom prst="rect">
            <a:avLst/>
          </a:prstGeom>
        </p:spPr>
      </p:pic>
      <p:sp>
        <p:nvSpPr>
          <p:cNvPr id="3" name="Title 2">
            <a:extLst>
              <a:ext uri="{FF2B5EF4-FFF2-40B4-BE49-F238E27FC236}">
                <a16:creationId xmlns:a16="http://schemas.microsoft.com/office/drawing/2014/main" id="{38A922B5-3FA2-7355-6D14-6D32E33FE599}"/>
              </a:ext>
            </a:extLst>
          </p:cNvPr>
          <p:cNvSpPr>
            <a:spLocks noGrp="1"/>
          </p:cNvSpPr>
          <p:nvPr>
            <p:ph type="title"/>
          </p:nvPr>
        </p:nvSpPr>
        <p:spPr/>
        <p:txBody>
          <a:bodyPr/>
          <a:lstStyle/>
          <a:p>
            <a:r>
              <a:rPr lang="en-US" dirty="0"/>
              <a:t>Quantitative Risk Assessment for Human Health</a:t>
            </a:r>
          </a:p>
        </p:txBody>
      </p:sp>
      <p:sp>
        <p:nvSpPr>
          <p:cNvPr id="13" name="TextBox 12">
            <a:extLst>
              <a:ext uri="{FF2B5EF4-FFF2-40B4-BE49-F238E27FC236}">
                <a16:creationId xmlns:a16="http://schemas.microsoft.com/office/drawing/2014/main" id="{346A2494-D86E-A27F-4314-7FEA6D713603}"/>
              </a:ext>
            </a:extLst>
          </p:cNvPr>
          <p:cNvSpPr txBox="1"/>
          <p:nvPr/>
        </p:nvSpPr>
        <p:spPr>
          <a:xfrm>
            <a:off x="3017700" y="7714911"/>
            <a:ext cx="2590800" cy="954107"/>
          </a:xfrm>
          <a:prstGeom prst="rect">
            <a:avLst/>
          </a:prstGeom>
          <a:noFill/>
        </p:spPr>
        <p:txBody>
          <a:bodyPr wrap="square" rtlCol="0">
            <a:spAutoFit/>
          </a:bodyPr>
          <a:lstStyle/>
          <a:p>
            <a:pPr algn="ctr"/>
            <a:r>
              <a:rPr lang="en-US" sz="2800" dirty="0"/>
              <a:t>Hazard Identification</a:t>
            </a:r>
          </a:p>
        </p:txBody>
      </p:sp>
      <p:sp>
        <p:nvSpPr>
          <p:cNvPr id="14" name="TextBox 13">
            <a:extLst>
              <a:ext uri="{FF2B5EF4-FFF2-40B4-BE49-F238E27FC236}">
                <a16:creationId xmlns:a16="http://schemas.microsoft.com/office/drawing/2014/main" id="{723FCB75-A35F-905C-EBEF-05A4FC47FB42}"/>
              </a:ext>
            </a:extLst>
          </p:cNvPr>
          <p:cNvSpPr txBox="1"/>
          <p:nvPr/>
        </p:nvSpPr>
        <p:spPr>
          <a:xfrm>
            <a:off x="6471444" y="7585032"/>
            <a:ext cx="2590800" cy="954107"/>
          </a:xfrm>
          <a:prstGeom prst="rect">
            <a:avLst/>
          </a:prstGeom>
          <a:noFill/>
        </p:spPr>
        <p:txBody>
          <a:bodyPr wrap="square" rtlCol="0">
            <a:spAutoFit/>
          </a:bodyPr>
          <a:lstStyle/>
          <a:p>
            <a:pPr algn="ctr"/>
            <a:r>
              <a:rPr lang="en-US" sz="2800" dirty="0"/>
              <a:t>Exposure Assessment</a:t>
            </a:r>
          </a:p>
        </p:txBody>
      </p:sp>
      <p:sp>
        <p:nvSpPr>
          <p:cNvPr id="15" name="TextBox 14">
            <a:extLst>
              <a:ext uri="{FF2B5EF4-FFF2-40B4-BE49-F238E27FC236}">
                <a16:creationId xmlns:a16="http://schemas.microsoft.com/office/drawing/2014/main" id="{08554D83-FCFA-191A-B826-B1D1B930BD86}"/>
              </a:ext>
            </a:extLst>
          </p:cNvPr>
          <p:cNvSpPr txBox="1"/>
          <p:nvPr/>
        </p:nvSpPr>
        <p:spPr>
          <a:xfrm>
            <a:off x="9935871" y="7678374"/>
            <a:ext cx="2590800" cy="954107"/>
          </a:xfrm>
          <a:prstGeom prst="rect">
            <a:avLst/>
          </a:prstGeom>
          <a:noFill/>
        </p:spPr>
        <p:txBody>
          <a:bodyPr wrap="square" rtlCol="0">
            <a:spAutoFit/>
          </a:bodyPr>
          <a:lstStyle/>
          <a:p>
            <a:pPr algn="ctr"/>
            <a:r>
              <a:rPr lang="en-US" sz="2800" dirty="0"/>
              <a:t>Dose-Response</a:t>
            </a:r>
          </a:p>
        </p:txBody>
      </p:sp>
      <p:sp>
        <p:nvSpPr>
          <p:cNvPr id="16" name="TextBox 15">
            <a:extLst>
              <a:ext uri="{FF2B5EF4-FFF2-40B4-BE49-F238E27FC236}">
                <a16:creationId xmlns:a16="http://schemas.microsoft.com/office/drawing/2014/main" id="{D633D3F9-5178-9C52-D725-7D717BDAA042}"/>
              </a:ext>
            </a:extLst>
          </p:cNvPr>
          <p:cNvSpPr txBox="1"/>
          <p:nvPr/>
        </p:nvSpPr>
        <p:spPr>
          <a:xfrm>
            <a:off x="13310194" y="7678375"/>
            <a:ext cx="3167808" cy="954107"/>
          </a:xfrm>
          <a:prstGeom prst="rect">
            <a:avLst/>
          </a:prstGeom>
          <a:noFill/>
        </p:spPr>
        <p:txBody>
          <a:bodyPr wrap="square" rtlCol="0">
            <a:spAutoFit/>
          </a:bodyPr>
          <a:lstStyle/>
          <a:p>
            <a:pPr algn="ctr"/>
            <a:r>
              <a:rPr lang="en-US" sz="2800" dirty="0"/>
              <a:t>Risk Characterization</a:t>
            </a:r>
          </a:p>
        </p:txBody>
      </p:sp>
      <p:pic>
        <p:nvPicPr>
          <p:cNvPr id="17" name="Picture 16">
            <a:extLst>
              <a:ext uri="{FF2B5EF4-FFF2-40B4-BE49-F238E27FC236}">
                <a16:creationId xmlns:a16="http://schemas.microsoft.com/office/drawing/2014/main" id="{51D3DEBB-4FDE-79DA-BBAF-8A320D3F8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862" y="2980811"/>
            <a:ext cx="4522511" cy="4528801"/>
          </a:xfrm>
          <a:prstGeom prst="rect">
            <a:avLst/>
          </a:prstGeom>
        </p:spPr>
      </p:pic>
      <p:sp>
        <p:nvSpPr>
          <p:cNvPr id="20" name="TextBox 19">
            <a:extLst>
              <a:ext uri="{FF2B5EF4-FFF2-40B4-BE49-F238E27FC236}">
                <a16:creationId xmlns:a16="http://schemas.microsoft.com/office/drawing/2014/main" id="{FA847866-C884-4C3D-E23B-17798B18F95C}"/>
              </a:ext>
            </a:extLst>
          </p:cNvPr>
          <p:cNvSpPr txBox="1"/>
          <p:nvPr/>
        </p:nvSpPr>
        <p:spPr>
          <a:xfrm>
            <a:off x="3487305" y="4581991"/>
            <a:ext cx="2046178" cy="1354217"/>
          </a:xfrm>
          <a:prstGeom prst="rect">
            <a:avLst/>
          </a:prstGeom>
          <a:noFill/>
        </p:spPr>
        <p:txBody>
          <a:bodyPr wrap="square" rtlCol="0">
            <a:spAutoFit/>
          </a:bodyPr>
          <a:lstStyle/>
          <a:p>
            <a:pPr algn="ctr"/>
            <a:r>
              <a:rPr lang="en-US" sz="3200" b="1" dirty="0"/>
              <a:t>What’s at issue? </a:t>
            </a:r>
          </a:p>
          <a:p>
            <a:endParaRPr lang="en-US" dirty="0"/>
          </a:p>
        </p:txBody>
      </p:sp>
      <p:sp>
        <p:nvSpPr>
          <p:cNvPr id="22" name="TextBox 21">
            <a:extLst>
              <a:ext uri="{FF2B5EF4-FFF2-40B4-BE49-F238E27FC236}">
                <a16:creationId xmlns:a16="http://schemas.microsoft.com/office/drawing/2014/main" id="{CBCD8CC5-346D-BE0E-8725-D913E51A4F90}"/>
              </a:ext>
            </a:extLst>
          </p:cNvPr>
          <p:cNvSpPr txBox="1"/>
          <p:nvPr/>
        </p:nvSpPr>
        <p:spPr>
          <a:xfrm>
            <a:off x="10166045" y="4714260"/>
            <a:ext cx="2924508" cy="1569660"/>
          </a:xfrm>
          <a:prstGeom prst="rect">
            <a:avLst/>
          </a:prstGeom>
          <a:noFill/>
        </p:spPr>
        <p:txBody>
          <a:bodyPr wrap="square">
            <a:spAutoFit/>
          </a:bodyPr>
          <a:lstStyle/>
          <a:p>
            <a:pPr algn="ctr"/>
            <a:r>
              <a:rPr lang="en-US" sz="3200" b="1" dirty="0"/>
              <a:t>How much increases risk?</a:t>
            </a:r>
          </a:p>
        </p:txBody>
      </p:sp>
      <p:sp>
        <p:nvSpPr>
          <p:cNvPr id="26" name="TextBox 25">
            <a:extLst>
              <a:ext uri="{FF2B5EF4-FFF2-40B4-BE49-F238E27FC236}">
                <a16:creationId xmlns:a16="http://schemas.microsoft.com/office/drawing/2014/main" id="{E5E7BC0F-A7B8-1C76-3CFE-AFA20480E6CA}"/>
              </a:ext>
            </a:extLst>
          </p:cNvPr>
          <p:cNvSpPr txBox="1"/>
          <p:nvPr/>
        </p:nvSpPr>
        <p:spPr>
          <a:xfrm>
            <a:off x="6850662" y="4714260"/>
            <a:ext cx="2457362" cy="1077218"/>
          </a:xfrm>
          <a:prstGeom prst="rect">
            <a:avLst/>
          </a:prstGeom>
          <a:noFill/>
        </p:spPr>
        <p:txBody>
          <a:bodyPr wrap="square">
            <a:spAutoFit/>
          </a:bodyPr>
          <a:lstStyle/>
          <a:p>
            <a:pPr algn="ctr"/>
            <a:r>
              <a:rPr lang="en-US" sz="3200" b="1" dirty="0"/>
              <a:t>How much is around?</a:t>
            </a:r>
          </a:p>
        </p:txBody>
      </p:sp>
      <p:pic>
        <p:nvPicPr>
          <p:cNvPr id="27" name="Picture 26">
            <a:extLst>
              <a:ext uri="{FF2B5EF4-FFF2-40B4-BE49-F238E27FC236}">
                <a16:creationId xmlns:a16="http://schemas.microsoft.com/office/drawing/2014/main" id="{1BA2DE9F-FA50-9680-9FB7-F39237967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9879" y="2968961"/>
            <a:ext cx="4522511" cy="4528801"/>
          </a:xfrm>
          <a:prstGeom prst="rect">
            <a:avLst/>
          </a:prstGeom>
        </p:spPr>
      </p:pic>
      <p:sp>
        <p:nvSpPr>
          <p:cNvPr id="29" name="TextBox 28">
            <a:extLst>
              <a:ext uri="{FF2B5EF4-FFF2-40B4-BE49-F238E27FC236}">
                <a16:creationId xmlns:a16="http://schemas.microsoft.com/office/drawing/2014/main" id="{28AB16AC-AFB2-E813-FD64-DD1D5FF775B9}"/>
              </a:ext>
            </a:extLst>
          </p:cNvPr>
          <p:cNvSpPr txBox="1"/>
          <p:nvPr/>
        </p:nvSpPr>
        <p:spPr>
          <a:xfrm>
            <a:off x="13539041" y="4612769"/>
            <a:ext cx="2704020" cy="1569660"/>
          </a:xfrm>
          <a:prstGeom prst="rect">
            <a:avLst/>
          </a:prstGeom>
          <a:noFill/>
        </p:spPr>
        <p:txBody>
          <a:bodyPr wrap="square">
            <a:spAutoFit/>
          </a:bodyPr>
          <a:lstStyle/>
          <a:p>
            <a:pPr algn="ctr"/>
            <a:r>
              <a:rPr lang="en-US" sz="3200" b="1" dirty="0"/>
              <a:t>What is the probability of disease?</a:t>
            </a:r>
          </a:p>
        </p:txBody>
      </p:sp>
      <p:sp>
        <p:nvSpPr>
          <p:cNvPr id="31" name="Footer Placeholder 30">
            <a:extLst>
              <a:ext uri="{FF2B5EF4-FFF2-40B4-BE49-F238E27FC236}">
                <a16:creationId xmlns:a16="http://schemas.microsoft.com/office/drawing/2014/main" id="{642D1B3A-46A3-307B-D2F2-56C73B1898D8}"/>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98999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CB51-E83D-DDEF-B3EC-9FCA7EB42E5C}"/>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70E1B2EE-58C6-9875-464B-3CE62B7A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044" y="2253404"/>
            <a:ext cx="4522511" cy="4528801"/>
          </a:xfrm>
          <a:prstGeom prst="rect">
            <a:avLst/>
          </a:prstGeom>
        </p:spPr>
      </p:pic>
      <p:sp>
        <p:nvSpPr>
          <p:cNvPr id="3" name="Title 2">
            <a:extLst>
              <a:ext uri="{FF2B5EF4-FFF2-40B4-BE49-F238E27FC236}">
                <a16:creationId xmlns:a16="http://schemas.microsoft.com/office/drawing/2014/main" id="{5B145181-CE51-9DFD-3A76-6DEDCB1F847D}"/>
              </a:ext>
            </a:extLst>
          </p:cNvPr>
          <p:cNvSpPr>
            <a:spLocks noGrp="1"/>
          </p:cNvSpPr>
          <p:nvPr>
            <p:ph type="title"/>
          </p:nvPr>
        </p:nvSpPr>
        <p:spPr/>
        <p:txBody>
          <a:bodyPr/>
          <a:lstStyle/>
          <a:p>
            <a:r>
              <a:rPr lang="en-US" dirty="0"/>
              <a:t>Hazard Identification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0E6BCD-33F4-6FF9-D752-EFFD681C66A1}"/>
                  </a:ext>
                </a:extLst>
              </p:cNvPr>
              <p:cNvSpPr txBox="1"/>
              <p:nvPr/>
            </p:nvSpPr>
            <p:spPr>
              <a:xfrm>
                <a:off x="1466988" y="7778379"/>
                <a:ext cx="4522511" cy="70788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4000" b="1" dirty="0"/>
                  <a:t>Hazard </a:t>
                </a:r>
                <a14:m>
                  <m:oMath xmlns:m="http://schemas.openxmlformats.org/officeDocument/2006/math">
                    <m:r>
                      <a:rPr lang="en-US" sz="4000" b="1" i="1" smtClean="0">
                        <a:latin typeface="Cambria Math" panose="02040503050406030204" pitchFamily="18" charset="0"/>
                      </a:rPr>
                      <m:t>≠</m:t>
                    </m:r>
                  </m:oMath>
                </a14:m>
                <a:r>
                  <a:rPr lang="en-US" sz="4000" b="1" dirty="0"/>
                  <a:t> Risk</a:t>
                </a:r>
              </a:p>
            </p:txBody>
          </p:sp>
        </mc:Choice>
        <mc:Fallback xmlns="">
          <p:sp>
            <p:nvSpPr>
              <p:cNvPr id="13" name="TextBox 12">
                <a:extLst>
                  <a:ext uri="{FF2B5EF4-FFF2-40B4-BE49-F238E27FC236}">
                    <a16:creationId xmlns:a16="http://schemas.microsoft.com/office/drawing/2014/main" id="{700E6BCD-33F4-6FF9-D752-EFFD681C66A1}"/>
                  </a:ext>
                </a:extLst>
              </p:cNvPr>
              <p:cNvSpPr txBox="1">
                <a:spLocks noRot="1" noChangeAspect="1" noMove="1" noResize="1" noEditPoints="1" noAdjustHandles="1" noChangeArrowheads="1" noChangeShapeType="1" noTextEdit="1"/>
              </p:cNvSpPr>
              <p:nvPr/>
            </p:nvSpPr>
            <p:spPr>
              <a:xfrm>
                <a:off x="1466988" y="7778379"/>
                <a:ext cx="4522511" cy="707886"/>
              </a:xfrm>
              <a:prstGeom prst="rect">
                <a:avLst/>
              </a:prstGeom>
              <a:blipFill>
                <a:blip r:embed="rId3"/>
                <a:stretch>
                  <a:fillRect t="-14407" b="-3474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AFF366AC-5A74-37E4-5D26-F895A5137B68}"/>
              </a:ext>
            </a:extLst>
          </p:cNvPr>
          <p:cNvSpPr txBox="1"/>
          <p:nvPr/>
        </p:nvSpPr>
        <p:spPr>
          <a:xfrm>
            <a:off x="2737644" y="3840695"/>
            <a:ext cx="1981200" cy="1354217"/>
          </a:xfrm>
          <a:prstGeom prst="rect">
            <a:avLst/>
          </a:prstGeom>
          <a:noFill/>
        </p:spPr>
        <p:txBody>
          <a:bodyPr wrap="square" rtlCol="0">
            <a:spAutoFit/>
          </a:bodyPr>
          <a:lstStyle/>
          <a:p>
            <a:pPr algn="ctr"/>
            <a:r>
              <a:rPr lang="en-US" sz="3200" b="1" dirty="0"/>
              <a:t>What’s at issue? </a:t>
            </a:r>
          </a:p>
          <a:p>
            <a:endParaRPr lang="en-US" dirty="0"/>
          </a:p>
        </p:txBody>
      </p:sp>
      <p:graphicFrame>
        <p:nvGraphicFramePr>
          <p:cNvPr id="2" name="Diagram 1">
            <a:extLst>
              <a:ext uri="{FF2B5EF4-FFF2-40B4-BE49-F238E27FC236}">
                <a16:creationId xmlns:a16="http://schemas.microsoft.com/office/drawing/2014/main" id="{0967EAF2-358E-4882-E533-C26EFC87179D}"/>
              </a:ext>
            </a:extLst>
          </p:cNvPr>
          <p:cNvGraphicFramePr/>
          <p:nvPr>
            <p:extLst>
              <p:ext uri="{D42A27DB-BD31-4B8C-83A1-F6EECF244321}">
                <p14:modId xmlns:p14="http://schemas.microsoft.com/office/powerpoint/2010/main" val="1537292215"/>
              </p:ext>
            </p:extLst>
          </p:nvPr>
        </p:nvGraphicFramePr>
        <p:xfrm>
          <a:off x="7566871" y="1509695"/>
          <a:ext cx="12115800" cy="8935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91DDE029-D3E8-8BEC-4F0E-199A88F3A042}"/>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132431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6B27-DA0C-0BD5-2562-925A726D2C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982193-3DE4-632D-43B0-82B5D81AC78A}"/>
              </a:ext>
            </a:extLst>
          </p:cNvPr>
          <p:cNvSpPr>
            <a:spLocks noGrp="1"/>
          </p:cNvSpPr>
          <p:nvPr>
            <p:ph type="title"/>
          </p:nvPr>
        </p:nvSpPr>
        <p:spPr/>
        <p:txBody>
          <a:bodyPr/>
          <a:lstStyle/>
          <a:p>
            <a:r>
              <a:rPr lang="en-US" dirty="0"/>
              <a:t>Hazard Identification</a:t>
            </a:r>
          </a:p>
        </p:txBody>
      </p:sp>
      <p:graphicFrame>
        <p:nvGraphicFramePr>
          <p:cNvPr id="2" name="Diagram 1">
            <a:extLst>
              <a:ext uri="{FF2B5EF4-FFF2-40B4-BE49-F238E27FC236}">
                <a16:creationId xmlns:a16="http://schemas.microsoft.com/office/drawing/2014/main" id="{634EDDBE-0C4A-C5DA-6746-74AE2AA0FA06}"/>
              </a:ext>
            </a:extLst>
          </p:cNvPr>
          <p:cNvGraphicFramePr/>
          <p:nvPr>
            <p:extLst>
              <p:ext uri="{D42A27DB-BD31-4B8C-83A1-F6EECF244321}">
                <p14:modId xmlns:p14="http://schemas.microsoft.com/office/powerpoint/2010/main" val="4070795316"/>
              </p:ext>
            </p:extLst>
          </p:nvPr>
        </p:nvGraphicFramePr>
        <p:xfrm>
          <a:off x="7669635" y="1587499"/>
          <a:ext cx="12115800" cy="9632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A4967C88-6499-6085-8306-A05D169E6C57}"/>
              </a:ext>
            </a:extLst>
          </p:cNvPr>
          <p:cNvSpPr txBox="1"/>
          <p:nvPr/>
        </p:nvSpPr>
        <p:spPr>
          <a:xfrm>
            <a:off x="504454" y="5924904"/>
            <a:ext cx="6172200" cy="215444"/>
          </a:xfrm>
          <a:prstGeom prst="rect">
            <a:avLst/>
          </a:prstGeom>
          <a:noFill/>
        </p:spPr>
        <p:txBody>
          <a:bodyPr wrap="square">
            <a:spAutoFit/>
          </a:bodyPr>
          <a:lstStyle/>
          <a:p>
            <a:r>
              <a:rPr lang="en-US" sz="800" dirty="0"/>
              <a:t>https://en.wikipedia.org/wiki/Benzene#/media/File:Benzene-aromatic-3D-balls.png</a:t>
            </a:r>
          </a:p>
        </p:txBody>
      </p:sp>
      <p:sp>
        <p:nvSpPr>
          <p:cNvPr id="24" name="TextBox 23">
            <a:extLst>
              <a:ext uri="{FF2B5EF4-FFF2-40B4-BE49-F238E27FC236}">
                <a16:creationId xmlns:a16="http://schemas.microsoft.com/office/drawing/2014/main" id="{638264C2-AD65-19FB-2EE0-361B30959A46}"/>
              </a:ext>
            </a:extLst>
          </p:cNvPr>
          <p:cNvSpPr txBox="1"/>
          <p:nvPr/>
        </p:nvSpPr>
        <p:spPr>
          <a:xfrm>
            <a:off x="498898" y="9806649"/>
            <a:ext cx="6734227" cy="215444"/>
          </a:xfrm>
          <a:prstGeom prst="rect">
            <a:avLst/>
          </a:prstGeom>
          <a:solidFill>
            <a:schemeClr val="bg1"/>
          </a:solidFill>
        </p:spPr>
        <p:txBody>
          <a:bodyPr wrap="square">
            <a:spAutoFit/>
          </a:bodyPr>
          <a:lstStyle/>
          <a:p>
            <a:r>
              <a:rPr lang="en-US" sz="800" dirty="0"/>
              <a:t>https://en.wikipedia.org/wiki/Benzene#/media/File:Benzene_sample.jpg</a:t>
            </a:r>
          </a:p>
        </p:txBody>
      </p:sp>
      <p:pic>
        <p:nvPicPr>
          <p:cNvPr id="5" name="Picture 4" descr="A black and white molecule model&#10;&#10;AI-generated content may be incorrect.">
            <a:extLst>
              <a:ext uri="{FF2B5EF4-FFF2-40B4-BE49-F238E27FC236}">
                <a16:creationId xmlns:a16="http://schemas.microsoft.com/office/drawing/2014/main" id="{A91D0D14-3546-B65A-770E-CF1DEB826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350" y="1660686"/>
            <a:ext cx="3858294" cy="4264218"/>
          </a:xfrm>
          <a:prstGeom prst="rect">
            <a:avLst/>
          </a:prstGeom>
        </p:spPr>
      </p:pic>
      <p:pic>
        <p:nvPicPr>
          <p:cNvPr id="7" name="Picture 6" descr="A measuring cylinder with a liquid in it&#10;&#10;AI-generated content may be incorrect.">
            <a:extLst>
              <a:ext uri="{FF2B5EF4-FFF2-40B4-BE49-F238E27FC236}">
                <a16:creationId xmlns:a16="http://schemas.microsoft.com/office/drawing/2014/main" id="{9E87AFD5-959F-D4AE-51F2-DD69CB7D2A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9844" y="6180653"/>
            <a:ext cx="3157171" cy="3469599"/>
          </a:xfrm>
          <a:prstGeom prst="rect">
            <a:avLst/>
          </a:prstGeom>
        </p:spPr>
      </p:pic>
      <p:sp>
        <p:nvSpPr>
          <p:cNvPr id="8" name="Footer Placeholder 7">
            <a:extLst>
              <a:ext uri="{FF2B5EF4-FFF2-40B4-BE49-F238E27FC236}">
                <a16:creationId xmlns:a16="http://schemas.microsoft.com/office/drawing/2014/main" id="{34742415-9C38-B7EC-9214-E4DD91D7B685}"/>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70391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AE687-A54F-C85C-34E5-346C7ABEB1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7624CF-871D-674F-D1FF-CC7AFCB514B0}"/>
              </a:ext>
            </a:extLst>
          </p:cNvPr>
          <p:cNvSpPr>
            <a:spLocks noGrp="1"/>
          </p:cNvSpPr>
          <p:nvPr>
            <p:ph type="title"/>
          </p:nvPr>
        </p:nvSpPr>
        <p:spPr/>
        <p:txBody>
          <a:bodyPr/>
          <a:lstStyle/>
          <a:p>
            <a:r>
              <a:rPr lang="en-US" b="1" dirty="0"/>
              <a:t>Exposure Assessment</a:t>
            </a:r>
            <a:endParaRPr lang="en-US" dirty="0"/>
          </a:p>
        </p:txBody>
      </p:sp>
      <p:sp>
        <p:nvSpPr>
          <p:cNvPr id="40" name="TextBox 39">
            <a:extLst>
              <a:ext uri="{FF2B5EF4-FFF2-40B4-BE49-F238E27FC236}">
                <a16:creationId xmlns:a16="http://schemas.microsoft.com/office/drawing/2014/main" id="{A93A9AA9-97A6-3E1E-FB18-30AC01F872A8}"/>
              </a:ext>
            </a:extLst>
          </p:cNvPr>
          <p:cNvSpPr txBox="1"/>
          <p:nvPr/>
        </p:nvSpPr>
        <p:spPr>
          <a:xfrm>
            <a:off x="11821867" y="639271"/>
            <a:ext cx="5334000" cy="1077218"/>
          </a:xfrm>
          <a:prstGeom prst="rect">
            <a:avLst/>
          </a:prstGeom>
          <a:noFill/>
          <a:ln>
            <a:solidFill>
              <a:schemeClr val="tx1"/>
            </a:solidFill>
          </a:ln>
        </p:spPr>
        <p:txBody>
          <a:bodyPr wrap="square" rtlCol="0">
            <a:spAutoFit/>
          </a:bodyPr>
          <a:lstStyle/>
          <a:p>
            <a:pPr algn="ctr"/>
            <a:r>
              <a:rPr lang="en-US" sz="3200" b="1" dirty="0"/>
              <a:t>Important Details for Assessing Exposure</a:t>
            </a:r>
          </a:p>
        </p:txBody>
      </p:sp>
      <p:graphicFrame>
        <p:nvGraphicFramePr>
          <p:cNvPr id="8" name="Diagram 7">
            <a:extLst>
              <a:ext uri="{FF2B5EF4-FFF2-40B4-BE49-F238E27FC236}">
                <a16:creationId xmlns:a16="http://schemas.microsoft.com/office/drawing/2014/main" id="{C722FFA5-02B3-4840-24DE-812BE8BB57BC}"/>
              </a:ext>
            </a:extLst>
          </p:cNvPr>
          <p:cNvGraphicFramePr/>
          <p:nvPr>
            <p:extLst>
              <p:ext uri="{D42A27DB-BD31-4B8C-83A1-F6EECF244321}">
                <p14:modId xmlns:p14="http://schemas.microsoft.com/office/powerpoint/2010/main" val="174095290"/>
              </p:ext>
            </p:extLst>
          </p:nvPr>
        </p:nvGraphicFramePr>
        <p:xfrm>
          <a:off x="8986044" y="2036069"/>
          <a:ext cx="10284767" cy="807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Footer Placeholder 16">
            <a:extLst>
              <a:ext uri="{FF2B5EF4-FFF2-40B4-BE49-F238E27FC236}">
                <a16:creationId xmlns:a16="http://schemas.microsoft.com/office/drawing/2014/main" id="{6678359B-B9FD-EA0C-F6C5-B424EDA31963}"/>
              </a:ext>
            </a:extLst>
          </p:cNvPr>
          <p:cNvSpPr>
            <a:spLocks noGrp="1"/>
          </p:cNvSpPr>
          <p:nvPr>
            <p:ph type="ftr" sz="quarter" idx="11"/>
          </p:nvPr>
        </p:nvSpPr>
        <p:spPr/>
        <p:txBody>
          <a:bodyPr/>
          <a:lstStyle/>
          <a:p>
            <a:r>
              <a:rPr lang="en-US" dirty="0"/>
              <a:t>DRAFT - Privileged and Confidential</a:t>
            </a:r>
          </a:p>
        </p:txBody>
      </p:sp>
      <p:pic>
        <p:nvPicPr>
          <p:cNvPr id="6" name="Picture 5">
            <a:extLst>
              <a:ext uri="{FF2B5EF4-FFF2-40B4-BE49-F238E27FC236}">
                <a16:creationId xmlns:a16="http://schemas.microsoft.com/office/drawing/2014/main" id="{EC6E9512-2C85-401B-BD24-119BDC08C0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0333" y="3268715"/>
            <a:ext cx="4522511" cy="4528801"/>
          </a:xfrm>
          <a:prstGeom prst="rect">
            <a:avLst/>
          </a:prstGeom>
        </p:spPr>
      </p:pic>
      <p:sp>
        <p:nvSpPr>
          <p:cNvPr id="7" name="TextBox 6">
            <a:extLst>
              <a:ext uri="{FF2B5EF4-FFF2-40B4-BE49-F238E27FC236}">
                <a16:creationId xmlns:a16="http://schemas.microsoft.com/office/drawing/2014/main" id="{05A8E245-3051-C7CF-6E5D-A3EF92EF00D1}"/>
              </a:ext>
            </a:extLst>
          </p:cNvPr>
          <p:cNvSpPr txBox="1"/>
          <p:nvPr/>
        </p:nvSpPr>
        <p:spPr>
          <a:xfrm>
            <a:off x="2667133" y="5002164"/>
            <a:ext cx="2457362" cy="1077218"/>
          </a:xfrm>
          <a:prstGeom prst="rect">
            <a:avLst/>
          </a:prstGeom>
          <a:noFill/>
        </p:spPr>
        <p:txBody>
          <a:bodyPr wrap="square">
            <a:spAutoFit/>
          </a:bodyPr>
          <a:lstStyle/>
          <a:p>
            <a:pPr algn="ctr"/>
            <a:r>
              <a:rPr lang="en-US" sz="3200" b="1" dirty="0"/>
              <a:t>How much is around?</a:t>
            </a:r>
          </a:p>
        </p:txBody>
      </p:sp>
    </p:spTree>
    <p:extLst>
      <p:ext uri="{BB962C8B-B14F-4D97-AF65-F5344CB8AC3E}">
        <p14:creationId xmlns:p14="http://schemas.microsoft.com/office/powerpoint/2010/main" val="373878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BDBA3-5022-B50C-1A39-49C4707AEA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12EEF3-D3D8-9E5C-4B44-54565B486151}"/>
              </a:ext>
            </a:extLst>
          </p:cNvPr>
          <p:cNvSpPr>
            <a:spLocks noGrp="1"/>
          </p:cNvSpPr>
          <p:nvPr>
            <p:ph type="title"/>
          </p:nvPr>
        </p:nvSpPr>
        <p:spPr/>
        <p:txBody>
          <a:bodyPr/>
          <a:lstStyle/>
          <a:p>
            <a:r>
              <a:rPr lang="en-US" b="1" dirty="0"/>
              <a:t>Exposure Assessment</a:t>
            </a:r>
            <a:endParaRPr lang="en-US" dirty="0"/>
          </a:p>
        </p:txBody>
      </p:sp>
      <p:pic>
        <p:nvPicPr>
          <p:cNvPr id="2" name="Picture 2" descr="A graph of exposure versus time at a hypothetical workplace.">
            <a:extLst>
              <a:ext uri="{FF2B5EF4-FFF2-40B4-BE49-F238E27FC236}">
                <a16:creationId xmlns:a16="http://schemas.microsoft.com/office/drawing/2014/main" id="{88FB9828-A501-7CF1-4949-40E3A69DFC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33644" y="2288381"/>
            <a:ext cx="10744200" cy="70329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D31B5D-5265-5805-317D-A99B9EA555D6}"/>
              </a:ext>
            </a:extLst>
          </p:cNvPr>
          <p:cNvSpPr txBox="1"/>
          <p:nvPr/>
        </p:nvSpPr>
        <p:spPr>
          <a:xfrm>
            <a:off x="979488" y="2297371"/>
            <a:ext cx="7103185" cy="4401205"/>
          </a:xfrm>
          <a:prstGeom prst="rect">
            <a:avLst/>
          </a:prstGeom>
          <a:noFill/>
        </p:spPr>
        <p:txBody>
          <a:bodyPr wrap="square" rtlCol="0">
            <a:spAutoFit/>
          </a:bodyPr>
          <a:lstStyle/>
          <a:p>
            <a:r>
              <a:rPr lang="en-US" sz="2800" dirty="0"/>
              <a:t>Exposures vary over time</a:t>
            </a:r>
          </a:p>
          <a:p>
            <a:endParaRPr lang="en-US" sz="2800" dirty="0"/>
          </a:p>
          <a:p>
            <a:r>
              <a:rPr lang="en-US" sz="2800" dirty="0"/>
              <a:t>Exposures can be summarized as:</a:t>
            </a:r>
          </a:p>
          <a:p>
            <a:endParaRPr lang="en-US" sz="2800" dirty="0"/>
          </a:p>
          <a:p>
            <a:r>
              <a:rPr lang="en-US" sz="2800" dirty="0"/>
              <a:t>	Minimum</a:t>
            </a:r>
          </a:p>
          <a:p>
            <a:r>
              <a:rPr lang="en-US" sz="2800" dirty="0"/>
              <a:t>	Median (50</a:t>
            </a:r>
            <a:r>
              <a:rPr lang="en-US" sz="2800" baseline="30000" dirty="0"/>
              <a:t>th</a:t>
            </a:r>
            <a:r>
              <a:rPr lang="en-US" sz="2800" dirty="0"/>
              <a:t> Percentile)</a:t>
            </a:r>
          </a:p>
          <a:p>
            <a:r>
              <a:rPr lang="en-US" sz="2800" dirty="0"/>
              <a:t>	Arithmetic Mean</a:t>
            </a:r>
          </a:p>
          <a:p>
            <a:r>
              <a:rPr lang="en-US" sz="2800" dirty="0"/>
              <a:t>	Geometric Mean</a:t>
            </a:r>
          </a:p>
          <a:p>
            <a:r>
              <a:rPr lang="en-US" sz="2800" dirty="0"/>
              <a:t>	Maximum</a:t>
            </a:r>
          </a:p>
          <a:p>
            <a:endParaRPr lang="en-US" sz="2800" dirty="0"/>
          </a:p>
        </p:txBody>
      </p:sp>
      <p:sp>
        <p:nvSpPr>
          <p:cNvPr id="11" name="TextBox 10">
            <a:extLst>
              <a:ext uri="{FF2B5EF4-FFF2-40B4-BE49-F238E27FC236}">
                <a16:creationId xmlns:a16="http://schemas.microsoft.com/office/drawing/2014/main" id="{AC4C508E-ED42-194F-1EDE-A93E80B776B9}"/>
              </a:ext>
            </a:extLst>
          </p:cNvPr>
          <p:cNvSpPr txBox="1"/>
          <p:nvPr/>
        </p:nvSpPr>
        <p:spPr>
          <a:xfrm>
            <a:off x="979488" y="6963787"/>
            <a:ext cx="7667398" cy="2246769"/>
          </a:xfrm>
          <a:prstGeom prst="rect">
            <a:avLst/>
          </a:prstGeom>
          <a:noFill/>
        </p:spPr>
        <p:txBody>
          <a:bodyPr wrap="square" rtlCol="0">
            <a:spAutoFit/>
          </a:bodyPr>
          <a:lstStyle/>
          <a:p>
            <a:r>
              <a:rPr lang="en-US" sz="2800" dirty="0"/>
              <a:t>For a risk assessment we are generally concerned with the </a:t>
            </a:r>
            <a:r>
              <a:rPr lang="en-US" sz="2800" b="1" dirty="0"/>
              <a:t>arithmetic or geometric mean </a:t>
            </a:r>
            <a:r>
              <a:rPr lang="en-US" sz="2800" dirty="0"/>
              <a:t>of exposures with an appropriate averaging time</a:t>
            </a:r>
          </a:p>
          <a:p>
            <a:endParaRPr lang="en-US" sz="2800" dirty="0"/>
          </a:p>
        </p:txBody>
      </p:sp>
      <p:sp>
        <p:nvSpPr>
          <p:cNvPr id="14" name="Footer Placeholder 13">
            <a:extLst>
              <a:ext uri="{FF2B5EF4-FFF2-40B4-BE49-F238E27FC236}">
                <a16:creationId xmlns:a16="http://schemas.microsoft.com/office/drawing/2014/main" id="{D77B5A45-FC69-9015-D3EB-15E7A8C7C286}"/>
              </a:ext>
            </a:extLst>
          </p:cNvPr>
          <p:cNvSpPr>
            <a:spLocks noGrp="1"/>
          </p:cNvSpPr>
          <p:nvPr>
            <p:ph type="ftr" sz="quarter" idx="11"/>
          </p:nvPr>
        </p:nvSpPr>
        <p:spPr/>
        <p:txBody>
          <a:bodyPr/>
          <a:lstStyle/>
          <a:p>
            <a:r>
              <a:rPr lang="en-US" dirty="0"/>
              <a:t>DRAFT - Privileged and Confidential</a:t>
            </a:r>
          </a:p>
        </p:txBody>
      </p:sp>
    </p:spTree>
    <p:extLst>
      <p:ext uri="{BB962C8B-B14F-4D97-AF65-F5344CB8AC3E}">
        <p14:creationId xmlns:p14="http://schemas.microsoft.com/office/powerpoint/2010/main" val="3456886474"/>
      </p:ext>
    </p:extLst>
  </p:cSld>
  <p:clrMapOvr>
    <a:masterClrMapping/>
  </p:clrMapOvr>
</p:sld>
</file>

<file path=ppt/theme/theme1.xml><?xml version="1.0" encoding="utf-8"?>
<a:theme xmlns:a="http://schemas.openxmlformats.org/drawingml/2006/main" name="Benchmark Theme">
  <a:themeElements>
    <a:clrScheme name="Benchmark RG">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chmark RG">
      <a:majorFont>
        <a:latin typeface="Montserrat ExtraBold"/>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Benchmark_SlideTemplate_2023" id="{969732CF-E0F6-4F79-BD9C-4541EA2BE75A}" vid="{92AD1A11-7452-457D-9FC2-F58618DF6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DRAFT_Citgo Slides</Template>
  <TotalTime>4165</TotalTime>
  <Words>1512</Words>
  <Application>Microsoft Office PowerPoint</Application>
  <PresentationFormat>Custom</PresentationFormat>
  <Paragraphs>320</Paragraphs>
  <Slides>23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Calibri</vt:lpstr>
      <vt:lpstr>Calibri Light</vt:lpstr>
      <vt:lpstr>Cambria Math</vt:lpstr>
      <vt:lpstr>Montserrat ExtraBold</vt:lpstr>
      <vt:lpstr>Montserrat Light</vt:lpstr>
      <vt:lpstr>Montserrat Thin</vt:lpstr>
      <vt:lpstr>Wingdings</vt:lpstr>
      <vt:lpstr>Benchmark Theme</vt:lpstr>
      <vt:lpstr>Risk Assessment for Benzene</vt:lpstr>
      <vt:lpstr>What is Risk?</vt:lpstr>
      <vt:lpstr>Risk is Inherent to Everyday Life</vt:lpstr>
      <vt:lpstr>Quantitative Risk Assessment for Human Health</vt:lpstr>
      <vt:lpstr>Quantitative Risk Assessment for Human Health</vt:lpstr>
      <vt:lpstr>Hazard Identification</vt:lpstr>
      <vt:lpstr>Hazard Identification</vt:lpstr>
      <vt:lpstr>Exposure Assessment</vt:lpstr>
      <vt:lpstr>Exposure Assessment</vt:lpstr>
      <vt:lpstr>Units of Measurement</vt:lpstr>
      <vt:lpstr>Units of Measurement</vt:lpstr>
      <vt:lpstr>Exposure Assessment – Fenceline Monitoring (Unadjusted)</vt:lpstr>
      <vt:lpstr>Fenceline Data is Not Representative of Personal Exposure</vt:lpstr>
      <vt:lpstr>Exposure Assessment – AERMOD Results</vt:lpstr>
      <vt:lpstr>Exposure Assessment – Comparisons</vt:lpstr>
      <vt:lpstr>Sources of Benzene</vt:lpstr>
      <vt:lpstr>Dose-Response (Non-Cancer)</vt:lpstr>
      <vt:lpstr>Dose-Response (Cancer)</vt:lpstr>
      <vt:lpstr>Dose-Response</vt:lpstr>
      <vt:lpstr>Risk in Perspective</vt:lpstr>
      <vt:lpstr>Risk Characterization (Non-Cancer)</vt:lpstr>
      <vt:lpstr>Risk Characterization (Cancer)</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Roberts</dc:creator>
  <cp:lastModifiedBy>Benjamin Roberts</cp:lastModifiedBy>
  <cp:revision>44</cp:revision>
  <dcterms:created xsi:type="dcterms:W3CDTF">2025-12-02T16:27:47Z</dcterms:created>
  <dcterms:modified xsi:type="dcterms:W3CDTF">2025-12-15T22:56:47Z</dcterms:modified>
</cp:coreProperties>
</file>